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A230-119C-4EAF-A954-1B62CF7509A8}" type="datetimeFigureOut">
              <a:rPr lang="fr-FR" smtClean="0"/>
              <a:t>06/10/2025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6882-F248-448B-9D0F-5CA6706513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8528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A230-119C-4EAF-A954-1B62CF7509A8}" type="datetimeFigureOut">
              <a:rPr lang="fr-FR" smtClean="0"/>
              <a:t>06/10/2025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6882-F248-448B-9D0F-5CA6706513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51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A230-119C-4EAF-A954-1B62CF7509A8}" type="datetimeFigureOut">
              <a:rPr lang="fr-FR" smtClean="0"/>
              <a:t>06/10/2025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6882-F248-448B-9D0F-5CA6706513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577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A230-119C-4EAF-A954-1B62CF7509A8}" type="datetimeFigureOut">
              <a:rPr lang="fr-FR" smtClean="0"/>
              <a:t>06/10/2025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6882-F248-448B-9D0F-5CA6706513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6271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A230-119C-4EAF-A954-1B62CF7509A8}" type="datetimeFigureOut">
              <a:rPr lang="fr-FR" smtClean="0"/>
              <a:t>06/10/2025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6882-F248-448B-9D0F-5CA6706513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233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A230-119C-4EAF-A954-1B62CF7509A8}" type="datetimeFigureOut">
              <a:rPr lang="fr-FR" smtClean="0"/>
              <a:t>06/10/2025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6882-F248-448B-9D0F-5CA6706513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0748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A230-119C-4EAF-A954-1B62CF7509A8}" type="datetimeFigureOut">
              <a:rPr lang="fr-FR" smtClean="0"/>
              <a:t>06/10/2025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6882-F248-448B-9D0F-5CA6706513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494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A230-119C-4EAF-A954-1B62CF7509A8}" type="datetimeFigureOut">
              <a:rPr lang="fr-FR" smtClean="0"/>
              <a:t>06/10/2025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6882-F248-448B-9D0F-5CA6706513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8482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A230-119C-4EAF-A954-1B62CF7509A8}" type="datetimeFigureOut">
              <a:rPr lang="fr-FR" smtClean="0"/>
              <a:t>06/10/2025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6882-F248-448B-9D0F-5CA6706513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1565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A230-119C-4EAF-A954-1B62CF7509A8}" type="datetimeFigureOut">
              <a:rPr lang="fr-FR" smtClean="0"/>
              <a:t>06/10/2025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6882-F248-448B-9D0F-5CA6706513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1562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A230-119C-4EAF-A954-1B62CF7509A8}" type="datetimeFigureOut">
              <a:rPr lang="fr-FR" smtClean="0"/>
              <a:t>06/10/2025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6882-F248-448B-9D0F-5CA6706513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7489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7A230-119C-4EAF-A954-1B62CF7509A8}" type="datetimeFigureOut">
              <a:rPr lang="fr-FR" smtClean="0"/>
              <a:t>06/10/2025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E6882-F248-448B-9D0F-5CA6706513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6988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297" y="981029"/>
            <a:ext cx="4876800" cy="578276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84663" y="139337"/>
            <a:ext cx="858028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HUMOUR EN VRAC N°176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947" y="5039813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736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311" y="-78377"/>
            <a:ext cx="6289933" cy="6725870"/>
          </a:xfrm>
        </p:spPr>
      </p:pic>
    </p:spTree>
    <p:extLst>
      <p:ext uri="{BB962C8B-B14F-4D97-AF65-F5344CB8AC3E}">
        <p14:creationId xmlns:p14="http://schemas.microsoft.com/office/powerpoint/2010/main" val="887658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339" y="225786"/>
            <a:ext cx="9775322" cy="6453147"/>
          </a:xfrm>
        </p:spPr>
      </p:pic>
    </p:spTree>
    <p:extLst>
      <p:ext uri="{BB962C8B-B14F-4D97-AF65-F5344CB8AC3E}">
        <p14:creationId xmlns:p14="http://schemas.microsoft.com/office/powerpoint/2010/main" val="3478675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714" y="226423"/>
            <a:ext cx="10136292" cy="6252517"/>
          </a:xfrm>
        </p:spPr>
      </p:pic>
    </p:spTree>
    <p:extLst>
      <p:ext uri="{BB962C8B-B14F-4D97-AF65-F5344CB8AC3E}">
        <p14:creationId xmlns:p14="http://schemas.microsoft.com/office/powerpoint/2010/main" val="402942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712" y="61255"/>
            <a:ext cx="6796745" cy="6796745"/>
          </a:xfrm>
        </p:spPr>
      </p:pic>
    </p:spTree>
    <p:extLst>
      <p:ext uri="{BB962C8B-B14F-4D97-AF65-F5344CB8AC3E}">
        <p14:creationId xmlns:p14="http://schemas.microsoft.com/office/powerpoint/2010/main" val="2401250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2" y="-4606836"/>
            <a:ext cx="7362882" cy="15929581"/>
          </a:xfrm>
        </p:spPr>
      </p:pic>
    </p:spTree>
    <p:extLst>
      <p:ext uri="{BB962C8B-B14F-4D97-AF65-F5344CB8AC3E}">
        <p14:creationId xmlns:p14="http://schemas.microsoft.com/office/powerpoint/2010/main" val="741056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319" y="-3849799"/>
            <a:ext cx="7001691" cy="15547484"/>
          </a:xfrm>
        </p:spPr>
      </p:pic>
    </p:spTree>
    <p:extLst>
      <p:ext uri="{BB962C8B-B14F-4D97-AF65-F5344CB8AC3E}">
        <p14:creationId xmlns:p14="http://schemas.microsoft.com/office/powerpoint/2010/main" val="4290525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757" y="-69669"/>
            <a:ext cx="6831580" cy="6831580"/>
          </a:xfrm>
        </p:spPr>
      </p:pic>
    </p:spTree>
    <p:extLst>
      <p:ext uri="{BB962C8B-B14F-4D97-AF65-F5344CB8AC3E}">
        <p14:creationId xmlns:p14="http://schemas.microsoft.com/office/powerpoint/2010/main" val="140293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226" y="0"/>
            <a:ext cx="5547214" cy="7002402"/>
          </a:xfrm>
        </p:spPr>
      </p:pic>
    </p:spTree>
    <p:extLst>
      <p:ext uri="{BB962C8B-B14F-4D97-AF65-F5344CB8AC3E}">
        <p14:creationId xmlns:p14="http://schemas.microsoft.com/office/powerpoint/2010/main" val="4186952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656" y="0"/>
            <a:ext cx="5969743" cy="6764196"/>
          </a:xfrm>
        </p:spPr>
      </p:pic>
    </p:spTree>
    <p:extLst>
      <p:ext uri="{BB962C8B-B14F-4D97-AF65-F5344CB8AC3E}">
        <p14:creationId xmlns:p14="http://schemas.microsoft.com/office/powerpoint/2010/main" val="3364628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487" y="0"/>
            <a:ext cx="7430484" cy="6743973"/>
          </a:xfrm>
        </p:spPr>
      </p:pic>
    </p:spTree>
    <p:extLst>
      <p:ext uri="{BB962C8B-B14F-4D97-AF65-F5344CB8AC3E}">
        <p14:creationId xmlns:p14="http://schemas.microsoft.com/office/powerpoint/2010/main" val="2728553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851" y="-3670329"/>
            <a:ext cx="7027818" cy="13788420"/>
          </a:xfrm>
        </p:spPr>
      </p:pic>
    </p:spTree>
    <p:extLst>
      <p:ext uri="{BB962C8B-B14F-4D97-AF65-F5344CB8AC3E}">
        <p14:creationId xmlns:p14="http://schemas.microsoft.com/office/powerpoint/2010/main" val="3186656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666" y="60960"/>
            <a:ext cx="6805454" cy="6805454"/>
          </a:xfrm>
        </p:spPr>
      </p:pic>
    </p:spTree>
    <p:extLst>
      <p:ext uri="{BB962C8B-B14F-4D97-AF65-F5344CB8AC3E}">
        <p14:creationId xmlns:p14="http://schemas.microsoft.com/office/powerpoint/2010/main" val="900565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689" y="-139337"/>
            <a:ext cx="8222413" cy="7112388"/>
          </a:xfrm>
        </p:spPr>
      </p:pic>
    </p:spTree>
    <p:extLst>
      <p:ext uri="{BB962C8B-B14F-4D97-AF65-F5344CB8AC3E}">
        <p14:creationId xmlns:p14="http://schemas.microsoft.com/office/powerpoint/2010/main" val="4140326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97" y="113210"/>
            <a:ext cx="9430961" cy="6601673"/>
          </a:xfrm>
        </p:spPr>
      </p:pic>
    </p:spTree>
    <p:extLst>
      <p:ext uri="{BB962C8B-B14F-4D97-AF65-F5344CB8AC3E}">
        <p14:creationId xmlns:p14="http://schemas.microsoft.com/office/powerpoint/2010/main" val="2565844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648" y="0"/>
            <a:ext cx="7831072" cy="6916293"/>
          </a:xfrm>
        </p:spPr>
      </p:pic>
    </p:spTree>
    <p:extLst>
      <p:ext uri="{BB962C8B-B14F-4D97-AF65-F5344CB8AC3E}">
        <p14:creationId xmlns:p14="http://schemas.microsoft.com/office/powerpoint/2010/main" val="231400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586" y="182880"/>
            <a:ext cx="6531429" cy="6531429"/>
          </a:xfrm>
        </p:spPr>
      </p:pic>
    </p:spTree>
    <p:extLst>
      <p:ext uri="{BB962C8B-B14F-4D97-AF65-F5344CB8AC3E}">
        <p14:creationId xmlns:p14="http://schemas.microsoft.com/office/powerpoint/2010/main" val="1897771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300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70898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1631" y="130630"/>
            <a:ext cx="8468737" cy="6585066"/>
          </a:xfrm>
        </p:spPr>
      </p:pic>
    </p:spTree>
    <p:extLst>
      <p:ext uri="{BB962C8B-B14F-4D97-AF65-F5344CB8AC3E}">
        <p14:creationId xmlns:p14="http://schemas.microsoft.com/office/powerpoint/2010/main" val="2178828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805" y="0"/>
            <a:ext cx="7621338" cy="6944807"/>
          </a:xfrm>
        </p:spPr>
      </p:pic>
    </p:spTree>
    <p:extLst>
      <p:ext uri="{BB962C8B-B14F-4D97-AF65-F5344CB8AC3E}">
        <p14:creationId xmlns:p14="http://schemas.microsoft.com/office/powerpoint/2010/main" val="2228813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917" y="113211"/>
            <a:ext cx="6822872" cy="6822872"/>
          </a:xfrm>
        </p:spPr>
      </p:pic>
    </p:spTree>
    <p:extLst>
      <p:ext uri="{BB962C8B-B14F-4D97-AF65-F5344CB8AC3E}">
        <p14:creationId xmlns:p14="http://schemas.microsoft.com/office/powerpoint/2010/main" val="1196861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717" y="217078"/>
            <a:ext cx="9166860" cy="6480461"/>
          </a:xfrm>
        </p:spPr>
      </p:pic>
    </p:spTree>
    <p:extLst>
      <p:ext uri="{BB962C8B-B14F-4D97-AF65-F5344CB8AC3E}">
        <p14:creationId xmlns:p14="http://schemas.microsoft.com/office/powerpoint/2010/main" val="2522006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279" y="-87086"/>
            <a:ext cx="6105441" cy="6858000"/>
          </a:xfrm>
        </p:spPr>
      </p:pic>
    </p:spTree>
    <p:extLst>
      <p:ext uri="{BB962C8B-B14F-4D97-AF65-F5344CB8AC3E}">
        <p14:creationId xmlns:p14="http://schemas.microsoft.com/office/powerpoint/2010/main" val="1093856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935" y="0"/>
            <a:ext cx="5258082" cy="6771384"/>
          </a:xfrm>
        </p:spPr>
      </p:pic>
    </p:spTree>
    <p:extLst>
      <p:ext uri="{BB962C8B-B14F-4D97-AF65-F5344CB8AC3E}">
        <p14:creationId xmlns:p14="http://schemas.microsoft.com/office/powerpoint/2010/main" val="84307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200" y="0"/>
            <a:ext cx="6581926" cy="7507903"/>
          </a:xfrm>
        </p:spPr>
      </p:pic>
    </p:spTree>
    <p:extLst>
      <p:ext uri="{BB962C8B-B14F-4D97-AF65-F5344CB8AC3E}">
        <p14:creationId xmlns:p14="http://schemas.microsoft.com/office/powerpoint/2010/main" val="427640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293" y="0"/>
            <a:ext cx="4724637" cy="7105130"/>
          </a:xfrm>
        </p:spPr>
      </p:pic>
    </p:spTree>
    <p:extLst>
      <p:ext uri="{BB962C8B-B14F-4D97-AF65-F5344CB8AC3E}">
        <p14:creationId xmlns:p14="http://schemas.microsoft.com/office/powerpoint/2010/main" val="391614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198" y="60960"/>
            <a:ext cx="5923579" cy="6773376"/>
          </a:xfrm>
        </p:spPr>
      </p:pic>
    </p:spTree>
    <p:extLst>
      <p:ext uri="{BB962C8B-B14F-4D97-AF65-F5344CB8AC3E}">
        <p14:creationId xmlns:p14="http://schemas.microsoft.com/office/powerpoint/2010/main" val="4276343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863" y="0"/>
            <a:ext cx="8874040" cy="6627798"/>
          </a:xfrm>
        </p:spPr>
      </p:pic>
    </p:spTree>
    <p:extLst>
      <p:ext uri="{BB962C8B-B14F-4D97-AF65-F5344CB8AC3E}">
        <p14:creationId xmlns:p14="http://schemas.microsoft.com/office/powerpoint/2010/main" val="2510664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66" y="0"/>
            <a:ext cx="5426945" cy="6783682"/>
          </a:xfrm>
        </p:spPr>
      </p:pic>
    </p:spTree>
    <p:extLst>
      <p:ext uri="{BB962C8B-B14F-4D97-AF65-F5344CB8AC3E}">
        <p14:creationId xmlns:p14="http://schemas.microsoft.com/office/powerpoint/2010/main" val="1605875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178" y="0"/>
            <a:ext cx="6489700" cy="6858000"/>
          </a:xfrm>
        </p:spPr>
      </p:pic>
    </p:spTree>
    <p:extLst>
      <p:ext uri="{BB962C8B-B14F-4D97-AF65-F5344CB8AC3E}">
        <p14:creationId xmlns:p14="http://schemas.microsoft.com/office/powerpoint/2010/main" val="343213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694" y="0"/>
            <a:ext cx="6203678" cy="6766560"/>
          </a:xfrm>
        </p:spPr>
      </p:pic>
    </p:spTree>
    <p:extLst>
      <p:ext uri="{BB962C8B-B14F-4D97-AF65-F5344CB8AC3E}">
        <p14:creationId xmlns:p14="http://schemas.microsoft.com/office/powerpoint/2010/main" val="421529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361" y="0"/>
            <a:ext cx="5448670" cy="6858000"/>
          </a:xfrm>
        </p:spPr>
      </p:pic>
    </p:spTree>
    <p:extLst>
      <p:ext uri="{BB962C8B-B14F-4D97-AF65-F5344CB8AC3E}">
        <p14:creationId xmlns:p14="http://schemas.microsoft.com/office/powerpoint/2010/main" val="1214058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049" y="0"/>
            <a:ext cx="6762206" cy="6762206"/>
          </a:xfrm>
        </p:spPr>
      </p:pic>
    </p:spTree>
    <p:extLst>
      <p:ext uri="{BB962C8B-B14F-4D97-AF65-F5344CB8AC3E}">
        <p14:creationId xmlns:p14="http://schemas.microsoft.com/office/powerpoint/2010/main" val="1962310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45946" cy="6858000"/>
          </a:xfrm>
        </p:spPr>
      </p:pic>
    </p:spTree>
    <p:extLst>
      <p:ext uri="{BB962C8B-B14F-4D97-AF65-F5344CB8AC3E}">
        <p14:creationId xmlns:p14="http://schemas.microsoft.com/office/powerpoint/2010/main" val="1566158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38766" cy="6958149"/>
          </a:xfrm>
        </p:spPr>
      </p:pic>
    </p:spTree>
    <p:extLst>
      <p:ext uri="{BB962C8B-B14F-4D97-AF65-F5344CB8AC3E}">
        <p14:creationId xmlns:p14="http://schemas.microsoft.com/office/powerpoint/2010/main" val="3222773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626" y="0"/>
            <a:ext cx="7313500" cy="6902779"/>
          </a:xfrm>
        </p:spPr>
      </p:pic>
    </p:spTree>
    <p:extLst>
      <p:ext uri="{BB962C8B-B14F-4D97-AF65-F5344CB8AC3E}">
        <p14:creationId xmlns:p14="http://schemas.microsoft.com/office/powerpoint/2010/main" val="599423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391" y="-217714"/>
            <a:ext cx="5373512" cy="8009191"/>
          </a:xfrm>
        </p:spPr>
      </p:pic>
    </p:spTree>
    <p:extLst>
      <p:ext uri="{BB962C8B-B14F-4D97-AF65-F5344CB8AC3E}">
        <p14:creationId xmlns:p14="http://schemas.microsoft.com/office/powerpoint/2010/main" val="1328891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92" y="0"/>
            <a:ext cx="6616700" cy="6858000"/>
          </a:xfrm>
        </p:spPr>
      </p:pic>
    </p:spTree>
    <p:extLst>
      <p:ext uri="{BB962C8B-B14F-4D97-AF65-F5344CB8AC3E}">
        <p14:creationId xmlns:p14="http://schemas.microsoft.com/office/powerpoint/2010/main" val="3067027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430" y="-139337"/>
            <a:ext cx="5085249" cy="7193280"/>
          </a:xfrm>
        </p:spPr>
      </p:pic>
    </p:spTree>
    <p:extLst>
      <p:ext uri="{BB962C8B-B14F-4D97-AF65-F5344CB8AC3E}">
        <p14:creationId xmlns:p14="http://schemas.microsoft.com/office/powerpoint/2010/main" val="1062924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683" y="0"/>
            <a:ext cx="5205460" cy="6877938"/>
          </a:xfrm>
        </p:spPr>
      </p:pic>
    </p:spTree>
    <p:extLst>
      <p:ext uri="{BB962C8B-B14F-4D97-AF65-F5344CB8AC3E}">
        <p14:creationId xmlns:p14="http://schemas.microsoft.com/office/powerpoint/2010/main" val="2670340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230" y="69668"/>
            <a:ext cx="6078090" cy="6793159"/>
          </a:xfrm>
        </p:spPr>
      </p:pic>
    </p:spTree>
    <p:extLst>
      <p:ext uri="{BB962C8B-B14F-4D97-AF65-F5344CB8AC3E}">
        <p14:creationId xmlns:p14="http://schemas.microsoft.com/office/powerpoint/2010/main" val="3091321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461" y="-78377"/>
            <a:ext cx="7821013" cy="6765177"/>
          </a:xfrm>
        </p:spPr>
      </p:pic>
    </p:spTree>
    <p:extLst>
      <p:ext uri="{BB962C8B-B14F-4D97-AF65-F5344CB8AC3E}">
        <p14:creationId xmlns:p14="http://schemas.microsoft.com/office/powerpoint/2010/main" val="3512726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803" y="87085"/>
            <a:ext cx="9159647" cy="6673458"/>
          </a:xfrm>
        </p:spPr>
      </p:pic>
    </p:spTree>
    <p:extLst>
      <p:ext uri="{BB962C8B-B14F-4D97-AF65-F5344CB8AC3E}">
        <p14:creationId xmlns:p14="http://schemas.microsoft.com/office/powerpoint/2010/main" val="2077542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1170" y="-87086"/>
            <a:ext cx="5745481" cy="7140016"/>
          </a:xfrm>
        </p:spPr>
      </p:pic>
    </p:spTree>
    <p:extLst>
      <p:ext uri="{BB962C8B-B14F-4D97-AF65-F5344CB8AC3E}">
        <p14:creationId xmlns:p14="http://schemas.microsoft.com/office/powerpoint/2010/main" val="1549262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014" y="0"/>
            <a:ext cx="6325609" cy="6980408"/>
          </a:xfrm>
        </p:spPr>
      </p:pic>
    </p:spTree>
    <p:extLst>
      <p:ext uri="{BB962C8B-B14F-4D97-AF65-F5344CB8AC3E}">
        <p14:creationId xmlns:p14="http://schemas.microsoft.com/office/powerpoint/2010/main" val="137757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58" y="0"/>
            <a:ext cx="7761051" cy="6868188"/>
          </a:xfrm>
        </p:spPr>
      </p:pic>
    </p:spTree>
    <p:extLst>
      <p:ext uri="{BB962C8B-B14F-4D97-AF65-F5344CB8AC3E}">
        <p14:creationId xmlns:p14="http://schemas.microsoft.com/office/powerpoint/2010/main" val="2155147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914" y="0"/>
            <a:ext cx="6320332" cy="7524206"/>
          </a:xfrm>
        </p:spPr>
      </p:pic>
    </p:spTree>
    <p:extLst>
      <p:ext uri="{BB962C8B-B14F-4D97-AF65-F5344CB8AC3E}">
        <p14:creationId xmlns:p14="http://schemas.microsoft.com/office/powerpoint/2010/main" val="360360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219" y="0"/>
            <a:ext cx="6391278" cy="7417345"/>
          </a:xfrm>
        </p:spPr>
      </p:pic>
    </p:spTree>
    <p:extLst>
      <p:ext uri="{BB962C8B-B14F-4D97-AF65-F5344CB8AC3E}">
        <p14:creationId xmlns:p14="http://schemas.microsoft.com/office/powerpoint/2010/main" val="2437368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601" y="-121920"/>
            <a:ext cx="7586862" cy="7078323"/>
          </a:xfrm>
        </p:spPr>
      </p:pic>
    </p:spTree>
    <p:extLst>
      <p:ext uri="{BB962C8B-B14F-4D97-AF65-F5344CB8AC3E}">
        <p14:creationId xmlns:p14="http://schemas.microsoft.com/office/powerpoint/2010/main" val="1619702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520" y="-97510"/>
            <a:ext cx="6028108" cy="695551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6381" y="5434693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59" y="5434693"/>
            <a:ext cx="1682508" cy="95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282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N°176</dc:title>
  <dc:creator>Perroquet34740;BEYAERT J.L.</dc:creator>
  <cp:lastModifiedBy>user</cp:lastModifiedBy>
  <cp:revision>5</cp:revision>
  <dcterms:created xsi:type="dcterms:W3CDTF">2025-10-06T17:38:00Z</dcterms:created>
  <dcterms:modified xsi:type="dcterms:W3CDTF">2025-10-06T18:15:54Z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