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9E253-67F4-44B6-AFAC-BECADB1C68AB}" type="datetimeFigureOut">
              <a:rPr lang="fr-FR" smtClean="0"/>
              <a:t>16/10/2025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6081B-811B-4F35-9550-8F154BE19F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0521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9E253-67F4-44B6-AFAC-BECADB1C68AB}" type="datetimeFigureOut">
              <a:rPr lang="fr-FR" smtClean="0"/>
              <a:t>16/10/2025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6081B-811B-4F35-9550-8F154BE19F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669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9E253-67F4-44B6-AFAC-BECADB1C68AB}" type="datetimeFigureOut">
              <a:rPr lang="fr-FR" smtClean="0"/>
              <a:t>16/10/2025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6081B-811B-4F35-9550-8F154BE19F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5197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9E253-67F4-44B6-AFAC-BECADB1C68AB}" type="datetimeFigureOut">
              <a:rPr lang="fr-FR" smtClean="0"/>
              <a:t>16/10/2025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6081B-811B-4F35-9550-8F154BE19F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0101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9E253-67F4-44B6-AFAC-BECADB1C68AB}" type="datetimeFigureOut">
              <a:rPr lang="fr-FR" smtClean="0"/>
              <a:t>16/10/2025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6081B-811B-4F35-9550-8F154BE19F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63847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9E253-67F4-44B6-AFAC-BECADB1C68AB}" type="datetimeFigureOut">
              <a:rPr lang="fr-FR" smtClean="0"/>
              <a:t>16/10/2025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6081B-811B-4F35-9550-8F154BE19F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451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9E253-67F4-44B6-AFAC-BECADB1C68AB}" type="datetimeFigureOut">
              <a:rPr lang="fr-FR" smtClean="0"/>
              <a:t>16/10/2025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6081B-811B-4F35-9550-8F154BE19F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1210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9E253-67F4-44B6-AFAC-BECADB1C68AB}" type="datetimeFigureOut">
              <a:rPr lang="fr-FR" smtClean="0"/>
              <a:t>16/10/2025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6081B-811B-4F35-9550-8F154BE19F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71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9E253-67F4-44B6-AFAC-BECADB1C68AB}" type="datetimeFigureOut">
              <a:rPr lang="fr-FR" smtClean="0"/>
              <a:t>16/10/2025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6081B-811B-4F35-9550-8F154BE19F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6738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9E253-67F4-44B6-AFAC-BECADB1C68AB}" type="datetimeFigureOut">
              <a:rPr lang="fr-FR" smtClean="0"/>
              <a:t>16/10/2025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6081B-811B-4F35-9550-8F154BE19F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1544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9E253-67F4-44B6-AFAC-BECADB1C68AB}" type="datetimeFigureOut">
              <a:rPr lang="fr-FR" smtClean="0"/>
              <a:t>16/10/2025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06081B-811B-4F35-9550-8F154BE19F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516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E9E253-67F4-44B6-AFAC-BECADB1C68AB}" type="datetimeFigureOut">
              <a:rPr lang="fr-FR" smtClean="0"/>
              <a:t>16/10/2025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06081B-811B-4F35-9550-8F154BE19F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87472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342900"/>
            <a:ext cx="10058400" cy="565785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5228" y="407316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05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739" y="235131"/>
            <a:ext cx="9238613" cy="7010400"/>
          </a:xfrm>
        </p:spPr>
      </p:pic>
    </p:spTree>
    <p:extLst>
      <p:ext uri="{BB962C8B-B14F-4D97-AF65-F5344CB8AC3E}">
        <p14:creationId xmlns:p14="http://schemas.microsoft.com/office/powerpoint/2010/main" val="2043645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885" y="-78378"/>
            <a:ext cx="5833993" cy="7393577"/>
          </a:xfrm>
        </p:spPr>
      </p:pic>
    </p:spTree>
    <p:extLst>
      <p:ext uri="{BB962C8B-B14F-4D97-AF65-F5344CB8AC3E}">
        <p14:creationId xmlns:p14="http://schemas.microsoft.com/office/powerpoint/2010/main" val="1040521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594699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110" y="1132115"/>
            <a:ext cx="10559642" cy="5279821"/>
          </a:xfrm>
        </p:spPr>
      </p:pic>
    </p:spTree>
    <p:extLst>
      <p:ext uri="{BB962C8B-B14F-4D97-AF65-F5344CB8AC3E}">
        <p14:creationId xmlns:p14="http://schemas.microsoft.com/office/powerpoint/2010/main" val="3245802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623" y="0"/>
            <a:ext cx="6129716" cy="6858000"/>
          </a:xfrm>
        </p:spPr>
      </p:pic>
    </p:spTree>
    <p:extLst>
      <p:ext uri="{BB962C8B-B14F-4D97-AF65-F5344CB8AC3E}">
        <p14:creationId xmlns:p14="http://schemas.microsoft.com/office/powerpoint/2010/main" val="3918447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983" y="0"/>
            <a:ext cx="8050525" cy="6869782"/>
          </a:xfrm>
        </p:spPr>
      </p:pic>
    </p:spTree>
    <p:extLst>
      <p:ext uri="{BB962C8B-B14F-4D97-AF65-F5344CB8AC3E}">
        <p14:creationId xmlns:p14="http://schemas.microsoft.com/office/powerpoint/2010/main" val="1904701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756" y="-1436915"/>
            <a:ext cx="6052353" cy="8412540"/>
          </a:xfrm>
        </p:spPr>
      </p:pic>
    </p:spTree>
    <p:extLst>
      <p:ext uri="{BB962C8B-B14F-4D97-AF65-F5344CB8AC3E}">
        <p14:creationId xmlns:p14="http://schemas.microsoft.com/office/powerpoint/2010/main" val="3469039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0456" y="0"/>
            <a:ext cx="7371224" cy="6943908"/>
          </a:xfrm>
        </p:spPr>
      </p:pic>
    </p:spTree>
    <p:extLst>
      <p:ext uri="{BB962C8B-B14F-4D97-AF65-F5344CB8AC3E}">
        <p14:creationId xmlns:p14="http://schemas.microsoft.com/office/powerpoint/2010/main" val="656989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396" y="209006"/>
            <a:ext cx="8566467" cy="6416109"/>
          </a:xfrm>
        </p:spPr>
      </p:pic>
    </p:spTree>
    <p:extLst>
      <p:ext uri="{BB962C8B-B14F-4D97-AF65-F5344CB8AC3E}">
        <p14:creationId xmlns:p14="http://schemas.microsoft.com/office/powerpoint/2010/main" val="3908848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0343" y="-121920"/>
            <a:ext cx="7438126" cy="7112886"/>
          </a:xfrm>
        </p:spPr>
      </p:pic>
    </p:spTree>
    <p:extLst>
      <p:ext uri="{BB962C8B-B14F-4D97-AF65-F5344CB8AC3E}">
        <p14:creationId xmlns:p14="http://schemas.microsoft.com/office/powerpoint/2010/main" val="6548957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038" y="-6237"/>
            <a:ext cx="8351923" cy="6864237"/>
          </a:xfrm>
        </p:spPr>
      </p:pic>
    </p:spTree>
    <p:extLst>
      <p:ext uri="{BB962C8B-B14F-4D97-AF65-F5344CB8AC3E}">
        <p14:creationId xmlns:p14="http://schemas.microsoft.com/office/powerpoint/2010/main" val="1602052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409" y="-44991"/>
            <a:ext cx="7396060" cy="6902991"/>
          </a:xfrm>
        </p:spPr>
      </p:pic>
    </p:spTree>
    <p:extLst>
      <p:ext uri="{BB962C8B-B14F-4D97-AF65-F5344CB8AC3E}">
        <p14:creationId xmlns:p14="http://schemas.microsoft.com/office/powerpoint/2010/main" val="1816066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413" y="0"/>
            <a:ext cx="8401517" cy="6983762"/>
          </a:xfrm>
        </p:spPr>
      </p:pic>
    </p:spTree>
    <p:extLst>
      <p:ext uri="{BB962C8B-B14F-4D97-AF65-F5344CB8AC3E}">
        <p14:creationId xmlns:p14="http://schemas.microsoft.com/office/powerpoint/2010/main" val="1613404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083" y="-374174"/>
            <a:ext cx="7232174" cy="7232174"/>
          </a:xfrm>
        </p:spPr>
      </p:pic>
    </p:spTree>
    <p:extLst>
      <p:ext uri="{BB962C8B-B14F-4D97-AF65-F5344CB8AC3E}">
        <p14:creationId xmlns:p14="http://schemas.microsoft.com/office/powerpoint/2010/main" val="3694178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897" y="0"/>
            <a:ext cx="7696913" cy="7306491"/>
          </a:xfrm>
        </p:spPr>
      </p:pic>
    </p:spTree>
    <p:extLst>
      <p:ext uri="{BB962C8B-B14F-4D97-AF65-F5344CB8AC3E}">
        <p14:creationId xmlns:p14="http://schemas.microsoft.com/office/powerpoint/2010/main" val="816711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874" y="0"/>
            <a:ext cx="5966460" cy="6858000"/>
          </a:xfrm>
        </p:spPr>
      </p:pic>
    </p:spTree>
    <p:extLst>
      <p:ext uri="{BB962C8B-B14F-4D97-AF65-F5344CB8AC3E}">
        <p14:creationId xmlns:p14="http://schemas.microsoft.com/office/powerpoint/2010/main" val="14163667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563" y="0"/>
            <a:ext cx="5983466" cy="7011876"/>
          </a:xfrm>
        </p:spPr>
      </p:pic>
    </p:spTree>
    <p:extLst>
      <p:ext uri="{BB962C8B-B14F-4D97-AF65-F5344CB8AC3E}">
        <p14:creationId xmlns:p14="http://schemas.microsoft.com/office/powerpoint/2010/main" val="125014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750" y="0"/>
            <a:ext cx="5469581" cy="6783977"/>
          </a:xfrm>
        </p:spPr>
      </p:pic>
    </p:spTree>
    <p:extLst>
      <p:ext uri="{BB962C8B-B14F-4D97-AF65-F5344CB8AC3E}">
        <p14:creationId xmlns:p14="http://schemas.microsoft.com/office/powerpoint/2010/main" val="842082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8232" y="0"/>
            <a:ext cx="9278526" cy="7611291"/>
          </a:xfrm>
        </p:spPr>
      </p:pic>
    </p:spTree>
    <p:extLst>
      <p:ext uri="{BB962C8B-B14F-4D97-AF65-F5344CB8AC3E}">
        <p14:creationId xmlns:p14="http://schemas.microsoft.com/office/powerpoint/2010/main" val="2723369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956" y="0"/>
            <a:ext cx="5848731" cy="7254240"/>
          </a:xfrm>
        </p:spPr>
      </p:pic>
    </p:spTree>
    <p:extLst>
      <p:ext uri="{BB962C8B-B14F-4D97-AF65-F5344CB8AC3E}">
        <p14:creationId xmlns:p14="http://schemas.microsoft.com/office/powerpoint/2010/main" val="2153955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005" y="113211"/>
            <a:ext cx="8237909" cy="6744789"/>
          </a:xfrm>
        </p:spPr>
      </p:pic>
    </p:spTree>
    <p:extLst>
      <p:ext uri="{BB962C8B-B14F-4D97-AF65-F5344CB8AC3E}">
        <p14:creationId xmlns:p14="http://schemas.microsoft.com/office/powerpoint/2010/main" val="35765095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9530" y="-1767841"/>
            <a:ext cx="5019737" cy="8474387"/>
          </a:xfrm>
        </p:spPr>
      </p:pic>
    </p:spTree>
    <p:extLst>
      <p:ext uri="{BB962C8B-B14F-4D97-AF65-F5344CB8AC3E}">
        <p14:creationId xmlns:p14="http://schemas.microsoft.com/office/powerpoint/2010/main" val="532831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055" y="243840"/>
            <a:ext cx="5503889" cy="7785463"/>
          </a:xfrm>
        </p:spPr>
      </p:pic>
    </p:spTree>
    <p:extLst>
      <p:ext uri="{BB962C8B-B14F-4D97-AF65-F5344CB8AC3E}">
        <p14:creationId xmlns:p14="http://schemas.microsoft.com/office/powerpoint/2010/main" val="31740023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697" y="0"/>
            <a:ext cx="5947940" cy="7306491"/>
          </a:xfrm>
        </p:spPr>
      </p:pic>
    </p:spTree>
    <p:extLst>
      <p:ext uri="{BB962C8B-B14F-4D97-AF65-F5344CB8AC3E}">
        <p14:creationId xmlns:p14="http://schemas.microsoft.com/office/powerpoint/2010/main" val="4130709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763" y="174170"/>
            <a:ext cx="10139467" cy="7593875"/>
          </a:xfrm>
        </p:spPr>
      </p:pic>
    </p:spTree>
    <p:extLst>
      <p:ext uri="{BB962C8B-B14F-4D97-AF65-F5344CB8AC3E}">
        <p14:creationId xmlns:p14="http://schemas.microsoft.com/office/powerpoint/2010/main" val="3232181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272" y="148046"/>
            <a:ext cx="9843720" cy="7289074"/>
          </a:xfrm>
        </p:spPr>
      </p:pic>
    </p:spTree>
    <p:extLst>
      <p:ext uri="{BB962C8B-B14F-4D97-AF65-F5344CB8AC3E}">
        <p14:creationId xmlns:p14="http://schemas.microsoft.com/office/powerpoint/2010/main" val="728969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1582" y="0"/>
            <a:ext cx="5775401" cy="6889148"/>
          </a:xfrm>
        </p:spPr>
      </p:pic>
    </p:spTree>
    <p:extLst>
      <p:ext uri="{BB962C8B-B14F-4D97-AF65-F5344CB8AC3E}">
        <p14:creationId xmlns:p14="http://schemas.microsoft.com/office/powerpoint/2010/main" val="114441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91389" cy="6864237"/>
          </a:xfrm>
        </p:spPr>
      </p:pic>
    </p:spTree>
    <p:extLst>
      <p:ext uri="{BB962C8B-B14F-4D97-AF65-F5344CB8AC3E}">
        <p14:creationId xmlns:p14="http://schemas.microsoft.com/office/powerpoint/2010/main" val="12916861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049" y="0"/>
            <a:ext cx="7861082" cy="6870869"/>
          </a:xfrm>
        </p:spPr>
      </p:pic>
    </p:spTree>
    <p:extLst>
      <p:ext uri="{BB962C8B-B14F-4D97-AF65-F5344CB8AC3E}">
        <p14:creationId xmlns:p14="http://schemas.microsoft.com/office/powerpoint/2010/main" val="3894432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033" y="-60961"/>
            <a:ext cx="5960617" cy="6885955"/>
          </a:xfrm>
        </p:spPr>
      </p:pic>
    </p:spTree>
    <p:extLst>
      <p:ext uri="{BB962C8B-B14F-4D97-AF65-F5344CB8AC3E}">
        <p14:creationId xmlns:p14="http://schemas.microsoft.com/office/powerpoint/2010/main" val="8195474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072" y="1"/>
            <a:ext cx="7129066" cy="6858000"/>
          </a:xfrm>
        </p:spPr>
      </p:pic>
    </p:spTree>
    <p:extLst>
      <p:ext uri="{BB962C8B-B14F-4D97-AF65-F5344CB8AC3E}">
        <p14:creationId xmlns:p14="http://schemas.microsoft.com/office/powerpoint/2010/main" val="2950920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8526" y="0"/>
            <a:ext cx="7379611" cy="6858226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1182" y="5469527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863" y="5709489"/>
            <a:ext cx="1484709" cy="84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9353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</TotalTime>
  <Words>0</Words>
  <Application>Microsoft Office PowerPoint</Application>
  <PresentationFormat>Grand écran</PresentationFormat>
  <Paragraphs>0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N°116</dc:title>
  <dc:creator>Perroquet34740</dc:creator>
  <cp:lastModifiedBy>user</cp:lastModifiedBy>
  <cp:revision>5</cp:revision>
  <dcterms:created xsi:type="dcterms:W3CDTF">2025-10-16T18:42:53Z</dcterms:created>
  <dcterms:modified xsi:type="dcterms:W3CDTF">2025-10-16T19:12:09Z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