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  <p:sldId id="284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57" d="100"/>
          <a:sy n="57" d="100"/>
        </p:scale>
        <p:origin x="69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133F2-A46A-4D3B-9B8A-3376D3F106B8}" type="datetimeFigureOut">
              <a:rPr lang="fr-FR" smtClean="0"/>
              <a:t>11/10/2025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13F7-C8CF-4C3C-82DA-000AC53A07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3296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133F2-A46A-4D3B-9B8A-3376D3F106B8}" type="datetimeFigureOut">
              <a:rPr lang="fr-FR" smtClean="0"/>
              <a:t>11/10/2025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13F7-C8CF-4C3C-82DA-000AC53A07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21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133F2-A46A-4D3B-9B8A-3376D3F106B8}" type="datetimeFigureOut">
              <a:rPr lang="fr-FR" smtClean="0"/>
              <a:t>11/10/2025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13F7-C8CF-4C3C-82DA-000AC53A07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4732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133F2-A46A-4D3B-9B8A-3376D3F106B8}" type="datetimeFigureOut">
              <a:rPr lang="fr-FR" smtClean="0"/>
              <a:t>11/10/2025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13F7-C8CF-4C3C-82DA-000AC53A07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5864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133F2-A46A-4D3B-9B8A-3376D3F106B8}" type="datetimeFigureOut">
              <a:rPr lang="fr-FR" smtClean="0"/>
              <a:t>11/10/2025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13F7-C8CF-4C3C-82DA-000AC53A07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7827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133F2-A46A-4D3B-9B8A-3376D3F106B8}" type="datetimeFigureOut">
              <a:rPr lang="fr-FR" smtClean="0"/>
              <a:t>11/10/2025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13F7-C8CF-4C3C-82DA-000AC53A07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2177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133F2-A46A-4D3B-9B8A-3376D3F106B8}" type="datetimeFigureOut">
              <a:rPr lang="fr-FR" smtClean="0"/>
              <a:t>11/10/2025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13F7-C8CF-4C3C-82DA-000AC53A07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2865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133F2-A46A-4D3B-9B8A-3376D3F106B8}" type="datetimeFigureOut">
              <a:rPr lang="fr-FR" smtClean="0"/>
              <a:t>11/10/2025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13F7-C8CF-4C3C-82DA-000AC53A07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721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133F2-A46A-4D3B-9B8A-3376D3F106B8}" type="datetimeFigureOut">
              <a:rPr lang="fr-FR" smtClean="0"/>
              <a:t>11/10/2025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13F7-C8CF-4C3C-82DA-000AC53A07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509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133F2-A46A-4D3B-9B8A-3376D3F106B8}" type="datetimeFigureOut">
              <a:rPr lang="fr-FR" smtClean="0"/>
              <a:t>11/10/2025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13F7-C8CF-4C3C-82DA-000AC53A07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92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133F2-A46A-4D3B-9B8A-3376D3F106B8}" type="datetimeFigureOut">
              <a:rPr lang="fr-FR" smtClean="0"/>
              <a:t>11/10/2025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13F7-C8CF-4C3C-82DA-000AC53A07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0316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3133F2-A46A-4D3B-9B8A-3376D3F106B8}" type="datetimeFigureOut">
              <a:rPr lang="fr-FR" smtClean="0"/>
              <a:t>11/10/2025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EA13F7-C8CF-4C3C-82DA-000AC53A07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23500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342900"/>
            <a:ext cx="10058400" cy="565785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6349" y="422910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346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  <p:sndAc>
          <p:stSnd loop="1">
            <p:snd r:embed="rId2" name="Musique Humour 6.wav"/>
          </p:stSnd>
        </p:sndAc>
      </p:transition>
    </mc:Choice>
    <mc:Fallback>
      <p:transition spd="slow">
        <p:randomBar dir="vert"/>
        <p:sndAc>
          <p:stSnd loop="1"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892" y="0"/>
            <a:ext cx="7802519" cy="6960123"/>
          </a:xfrm>
        </p:spPr>
      </p:pic>
    </p:spTree>
    <p:extLst>
      <p:ext uri="{BB962C8B-B14F-4D97-AF65-F5344CB8AC3E}">
        <p14:creationId xmlns:p14="http://schemas.microsoft.com/office/powerpoint/2010/main" val="783100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875" y="0"/>
            <a:ext cx="7408249" cy="6858000"/>
          </a:xfrm>
        </p:spPr>
      </p:pic>
    </p:spTree>
    <p:extLst>
      <p:ext uri="{BB962C8B-B14F-4D97-AF65-F5344CB8AC3E}">
        <p14:creationId xmlns:p14="http://schemas.microsoft.com/office/powerpoint/2010/main" val="1797536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684" y="0"/>
            <a:ext cx="5100113" cy="7368988"/>
          </a:xfrm>
        </p:spPr>
      </p:pic>
    </p:spTree>
    <p:extLst>
      <p:ext uri="{BB962C8B-B14F-4D97-AF65-F5344CB8AC3E}">
        <p14:creationId xmlns:p14="http://schemas.microsoft.com/office/powerpoint/2010/main" val="3961838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0398" y="94129"/>
            <a:ext cx="5915266" cy="6763871"/>
          </a:xfrm>
        </p:spPr>
      </p:pic>
    </p:spTree>
    <p:extLst>
      <p:ext uri="{BB962C8B-B14F-4D97-AF65-F5344CB8AC3E}">
        <p14:creationId xmlns:p14="http://schemas.microsoft.com/office/powerpoint/2010/main" val="3780776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846" y="-282388"/>
            <a:ext cx="4857548" cy="7140388"/>
          </a:xfrm>
        </p:spPr>
      </p:pic>
    </p:spTree>
    <p:extLst>
      <p:ext uri="{BB962C8B-B14F-4D97-AF65-F5344CB8AC3E}">
        <p14:creationId xmlns:p14="http://schemas.microsoft.com/office/powerpoint/2010/main" val="3975339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623" y="0"/>
            <a:ext cx="6129716" cy="6858000"/>
          </a:xfrm>
        </p:spPr>
      </p:pic>
    </p:spTree>
    <p:extLst>
      <p:ext uri="{BB962C8B-B14F-4D97-AF65-F5344CB8AC3E}">
        <p14:creationId xmlns:p14="http://schemas.microsoft.com/office/powerpoint/2010/main" val="3716099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942" y="-134472"/>
            <a:ext cx="6605242" cy="7221071"/>
          </a:xfrm>
        </p:spPr>
      </p:pic>
    </p:spTree>
    <p:extLst>
      <p:ext uri="{BB962C8B-B14F-4D97-AF65-F5344CB8AC3E}">
        <p14:creationId xmlns:p14="http://schemas.microsoft.com/office/powerpoint/2010/main" val="4172349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427" y="-87241"/>
            <a:ext cx="9561325" cy="6945241"/>
          </a:xfrm>
        </p:spPr>
      </p:pic>
    </p:spTree>
    <p:extLst>
      <p:ext uri="{BB962C8B-B14F-4D97-AF65-F5344CB8AC3E}">
        <p14:creationId xmlns:p14="http://schemas.microsoft.com/office/powerpoint/2010/main" val="2202801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065" y="0"/>
            <a:ext cx="6156288" cy="6882807"/>
          </a:xfrm>
        </p:spPr>
      </p:pic>
    </p:spTree>
    <p:extLst>
      <p:ext uri="{BB962C8B-B14F-4D97-AF65-F5344CB8AC3E}">
        <p14:creationId xmlns:p14="http://schemas.microsoft.com/office/powerpoint/2010/main" val="1983928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372" y="0"/>
            <a:ext cx="5153227" cy="6828516"/>
          </a:xfrm>
        </p:spPr>
      </p:pic>
    </p:spTree>
    <p:extLst>
      <p:ext uri="{BB962C8B-B14F-4D97-AF65-F5344CB8AC3E}">
        <p14:creationId xmlns:p14="http://schemas.microsoft.com/office/powerpoint/2010/main" val="303380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330" y="-107576"/>
            <a:ext cx="7350710" cy="6858000"/>
          </a:xfrm>
        </p:spPr>
      </p:pic>
    </p:spTree>
    <p:extLst>
      <p:ext uri="{BB962C8B-B14F-4D97-AF65-F5344CB8AC3E}">
        <p14:creationId xmlns:p14="http://schemas.microsoft.com/office/powerpoint/2010/main" val="2349568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4634" y="217207"/>
            <a:ext cx="8635813" cy="6476859"/>
          </a:xfrm>
        </p:spPr>
      </p:pic>
    </p:spTree>
    <p:extLst>
      <p:ext uri="{BB962C8B-B14F-4D97-AF65-F5344CB8AC3E}">
        <p14:creationId xmlns:p14="http://schemas.microsoft.com/office/powerpoint/2010/main" val="183460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850" y="0"/>
            <a:ext cx="5168985" cy="6968190"/>
          </a:xfrm>
        </p:spPr>
      </p:pic>
    </p:spTree>
    <p:extLst>
      <p:ext uri="{BB962C8B-B14F-4D97-AF65-F5344CB8AC3E}">
        <p14:creationId xmlns:p14="http://schemas.microsoft.com/office/powerpoint/2010/main" val="3599398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754" y="0"/>
            <a:ext cx="5671446" cy="6857490"/>
          </a:xfrm>
        </p:spPr>
      </p:pic>
    </p:spTree>
    <p:extLst>
      <p:ext uri="{BB962C8B-B14F-4D97-AF65-F5344CB8AC3E}">
        <p14:creationId xmlns:p14="http://schemas.microsoft.com/office/powerpoint/2010/main" val="1964530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336" y="0"/>
            <a:ext cx="6269328" cy="6895035"/>
          </a:xfrm>
        </p:spPr>
      </p:pic>
    </p:spTree>
    <p:extLst>
      <p:ext uri="{BB962C8B-B14F-4D97-AF65-F5344CB8AC3E}">
        <p14:creationId xmlns:p14="http://schemas.microsoft.com/office/powerpoint/2010/main" val="772308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296" y="0"/>
            <a:ext cx="7462033" cy="6826678"/>
          </a:xfrm>
        </p:spPr>
      </p:pic>
    </p:spTree>
    <p:extLst>
      <p:ext uri="{BB962C8B-B14F-4D97-AF65-F5344CB8AC3E}">
        <p14:creationId xmlns:p14="http://schemas.microsoft.com/office/powerpoint/2010/main" val="2769637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477" y="0"/>
            <a:ext cx="5677263" cy="7180729"/>
          </a:xfrm>
        </p:spPr>
      </p:pic>
    </p:spTree>
    <p:extLst>
      <p:ext uri="{BB962C8B-B14F-4D97-AF65-F5344CB8AC3E}">
        <p14:creationId xmlns:p14="http://schemas.microsoft.com/office/powerpoint/2010/main" val="1233324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384" y="77326"/>
            <a:ext cx="7567231" cy="6780674"/>
          </a:xfrm>
        </p:spPr>
      </p:pic>
    </p:spTree>
    <p:extLst>
      <p:ext uri="{BB962C8B-B14F-4D97-AF65-F5344CB8AC3E}">
        <p14:creationId xmlns:p14="http://schemas.microsoft.com/office/powerpoint/2010/main" val="4138278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199" y="0"/>
            <a:ext cx="9133695" cy="7449671"/>
          </a:xfrm>
        </p:spPr>
      </p:pic>
    </p:spTree>
    <p:extLst>
      <p:ext uri="{BB962C8B-B14F-4D97-AF65-F5344CB8AC3E}">
        <p14:creationId xmlns:p14="http://schemas.microsoft.com/office/powerpoint/2010/main" val="1195171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169" y="0"/>
            <a:ext cx="6832021" cy="6858000"/>
          </a:xfrm>
        </p:spPr>
      </p:pic>
    </p:spTree>
    <p:extLst>
      <p:ext uri="{BB962C8B-B14F-4D97-AF65-F5344CB8AC3E}">
        <p14:creationId xmlns:p14="http://schemas.microsoft.com/office/powerpoint/2010/main" val="988437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09" y="0"/>
            <a:ext cx="5431981" cy="6750424"/>
          </a:xfrm>
        </p:spPr>
      </p:pic>
    </p:spTree>
    <p:extLst>
      <p:ext uri="{BB962C8B-B14F-4D97-AF65-F5344CB8AC3E}">
        <p14:creationId xmlns:p14="http://schemas.microsoft.com/office/powerpoint/2010/main" val="468110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2928" y="0"/>
            <a:ext cx="5857319" cy="6864048"/>
          </a:xfrm>
        </p:spPr>
      </p:pic>
    </p:spTree>
    <p:extLst>
      <p:ext uri="{BB962C8B-B14F-4D97-AF65-F5344CB8AC3E}">
        <p14:creationId xmlns:p14="http://schemas.microsoft.com/office/powerpoint/2010/main" val="3919342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557" y="0"/>
            <a:ext cx="7200215" cy="6858000"/>
          </a:xfrm>
        </p:spPr>
      </p:pic>
    </p:spTree>
    <p:extLst>
      <p:ext uri="{BB962C8B-B14F-4D97-AF65-F5344CB8AC3E}">
        <p14:creationId xmlns:p14="http://schemas.microsoft.com/office/powerpoint/2010/main" val="1330590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318" y="107576"/>
            <a:ext cx="8990652" cy="6750424"/>
          </a:xfrm>
        </p:spPr>
      </p:pic>
    </p:spTree>
    <p:extLst>
      <p:ext uri="{BB962C8B-B14F-4D97-AF65-F5344CB8AC3E}">
        <p14:creationId xmlns:p14="http://schemas.microsoft.com/office/powerpoint/2010/main" val="2481041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292" y="0"/>
            <a:ext cx="5012307" cy="6966916"/>
          </a:xfrm>
        </p:spPr>
      </p:pic>
    </p:spTree>
    <p:extLst>
      <p:ext uri="{BB962C8B-B14F-4D97-AF65-F5344CB8AC3E}">
        <p14:creationId xmlns:p14="http://schemas.microsoft.com/office/powerpoint/2010/main" val="3290347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443" y="188259"/>
            <a:ext cx="7816102" cy="6669741"/>
          </a:xfrm>
        </p:spPr>
      </p:pic>
    </p:spTree>
    <p:extLst>
      <p:ext uri="{BB962C8B-B14F-4D97-AF65-F5344CB8AC3E}">
        <p14:creationId xmlns:p14="http://schemas.microsoft.com/office/powerpoint/2010/main" val="705571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0297" y="-55714"/>
            <a:ext cx="5671405" cy="6913714"/>
          </a:xfrm>
        </p:spPr>
      </p:pic>
    </p:spTree>
    <p:extLst>
      <p:ext uri="{BB962C8B-B14F-4D97-AF65-F5344CB8AC3E}">
        <p14:creationId xmlns:p14="http://schemas.microsoft.com/office/powerpoint/2010/main" val="1403182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752" y="0"/>
            <a:ext cx="5385766" cy="6942111"/>
          </a:xfrm>
        </p:spPr>
      </p:pic>
    </p:spTree>
    <p:extLst>
      <p:ext uri="{BB962C8B-B14F-4D97-AF65-F5344CB8AC3E}">
        <p14:creationId xmlns:p14="http://schemas.microsoft.com/office/powerpoint/2010/main" val="2294867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200" y="0"/>
            <a:ext cx="6044812" cy="6895225"/>
          </a:xfrm>
        </p:spPr>
      </p:pic>
    </p:spTree>
    <p:extLst>
      <p:ext uri="{BB962C8B-B14F-4D97-AF65-F5344CB8AC3E}">
        <p14:creationId xmlns:p14="http://schemas.microsoft.com/office/powerpoint/2010/main" val="556086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6047" y="0"/>
            <a:ext cx="8659906" cy="6873801"/>
          </a:xfrm>
        </p:spPr>
      </p:pic>
    </p:spTree>
    <p:extLst>
      <p:ext uri="{BB962C8B-B14F-4D97-AF65-F5344CB8AC3E}">
        <p14:creationId xmlns:p14="http://schemas.microsoft.com/office/powerpoint/2010/main" val="2662502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553" y="0"/>
            <a:ext cx="7893930" cy="6788780"/>
          </a:xfrm>
        </p:spPr>
      </p:pic>
    </p:spTree>
    <p:extLst>
      <p:ext uri="{BB962C8B-B14F-4D97-AF65-F5344CB8AC3E}">
        <p14:creationId xmlns:p14="http://schemas.microsoft.com/office/powerpoint/2010/main" val="1981836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6394" y="0"/>
            <a:ext cx="5743512" cy="6851109"/>
          </a:xfrm>
        </p:spPr>
      </p:pic>
    </p:spTree>
    <p:extLst>
      <p:ext uri="{BB962C8B-B14F-4D97-AF65-F5344CB8AC3E}">
        <p14:creationId xmlns:p14="http://schemas.microsoft.com/office/powerpoint/2010/main" val="1152603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3124421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602" y="0"/>
            <a:ext cx="5015210" cy="6836324"/>
          </a:xfrm>
        </p:spPr>
      </p:pic>
    </p:spTree>
    <p:extLst>
      <p:ext uri="{BB962C8B-B14F-4D97-AF65-F5344CB8AC3E}">
        <p14:creationId xmlns:p14="http://schemas.microsoft.com/office/powerpoint/2010/main" val="3742663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223" y="0"/>
            <a:ext cx="5482553" cy="6853192"/>
          </a:xfrm>
        </p:spPr>
      </p:pic>
    </p:spTree>
    <p:extLst>
      <p:ext uri="{BB962C8B-B14F-4D97-AF65-F5344CB8AC3E}">
        <p14:creationId xmlns:p14="http://schemas.microsoft.com/office/powerpoint/2010/main" val="3679037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8275" y="0"/>
            <a:ext cx="5032073" cy="7274859"/>
          </a:xfrm>
        </p:spPr>
      </p:pic>
    </p:spTree>
    <p:extLst>
      <p:ext uri="{BB962C8B-B14F-4D97-AF65-F5344CB8AC3E}">
        <p14:creationId xmlns:p14="http://schemas.microsoft.com/office/powerpoint/2010/main" val="4068051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295" y="0"/>
            <a:ext cx="7498937" cy="7234518"/>
          </a:xfrm>
        </p:spPr>
      </p:pic>
    </p:spTree>
    <p:extLst>
      <p:ext uri="{BB962C8B-B14F-4D97-AF65-F5344CB8AC3E}">
        <p14:creationId xmlns:p14="http://schemas.microsoft.com/office/powerpoint/2010/main" val="292967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885" y="0"/>
            <a:ext cx="7282080" cy="6859931"/>
          </a:xfrm>
        </p:spPr>
      </p:pic>
    </p:spTree>
    <p:extLst>
      <p:ext uri="{BB962C8B-B14F-4D97-AF65-F5344CB8AC3E}">
        <p14:creationId xmlns:p14="http://schemas.microsoft.com/office/powerpoint/2010/main" val="214773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2822" y="0"/>
            <a:ext cx="7846356" cy="6857999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50" y="5628715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108" y="5628715"/>
            <a:ext cx="1776157" cy="1005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417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</TotalTime>
  <Words>0</Words>
  <Application>Microsoft Office PowerPoint</Application>
  <PresentationFormat>Grand écran</PresentationFormat>
  <Paragraphs>0</Paragraphs>
  <Slides>40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N°115</dc:title>
  <dc:creator>Perroquet34740</dc:creator>
  <cp:lastModifiedBy>user</cp:lastModifiedBy>
  <cp:revision>4</cp:revision>
  <dcterms:created xsi:type="dcterms:W3CDTF">2025-10-11T17:07:21Z</dcterms:created>
  <dcterms:modified xsi:type="dcterms:W3CDTF">2025-10-11T17:27:54Z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