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54"/>
  </p:notesMasterIdLst>
  <p:handoutMasterIdLst>
    <p:handoutMasterId r:id="rId55"/>
  </p:handoutMasterIdLst>
  <p:sldIdLst>
    <p:sldId id="319" r:id="rId5"/>
    <p:sldId id="336" r:id="rId6"/>
    <p:sldId id="341" r:id="rId7"/>
    <p:sldId id="342" r:id="rId8"/>
    <p:sldId id="348" r:id="rId9"/>
    <p:sldId id="331" r:id="rId10"/>
    <p:sldId id="398" r:id="rId11"/>
    <p:sldId id="355" r:id="rId12"/>
    <p:sldId id="404" r:id="rId13"/>
    <p:sldId id="388" r:id="rId14"/>
    <p:sldId id="334" r:id="rId15"/>
    <p:sldId id="389" r:id="rId16"/>
    <p:sldId id="403" r:id="rId17"/>
    <p:sldId id="399" r:id="rId18"/>
    <p:sldId id="361" r:id="rId19"/>
    <p:sldId id="400" r:id="rId20"/>
    <p:sldId id="402" r:id="rId21"/>
    <p:sldId id="390" r:id="rId22"/>
    <p:sldId id="340" r:id="rId23"/>
    <p:sldId id="368" r:id="rId24"/>
    <p:sldId id="408" r:id="rId25"/>
    <p:sldId id="384" r:id="rId26"/>
    <p:sldId id="401" r:id="rId27"/>
    <p:sldId id="387" r:id="rId28"/>
    <p:sldId id="386" r:id="rId29"/>
    <p:sldId id="304" r:id="rId30"/>
    <p:sldId id="377" r:id="rId31"/>
    <p:sldId id="378" r:id="rId32"/>
    <p:sldId id="379" r:id="rId33"/>
    <p:sldId id="381" r:id="rId34"/>
    <p:sldId id="382" r:id="rId35"/>
    <p:sldId id="383" r:id="rId36"/>
    <p:sldId id="394" r:id="rId37"/>
    <p:sldId id="391" r:id="rId38"/>
    <p:sldId id="392" r:id="rId39"/>
    <p:sldId id="393" r:id="rId40"/>
    <p:sldId id="409" r:id="rId41"/>
    <p:sldId id="410" r:id="rId42"/>
    <p:sldId id="396" r:id="rId43"/>
    <p:sldId id="397" r:id="rId44"/>
    <p:sldId id="405" r:id="rId45"/>
    <p:sldId id="406" r:id="rId46"/>
    <p:sldId id="407" r:id="rId47"/>
    <p:sldId id="411" r:id="rId48"/>
    <p:sldId id="412" r:id="rId49"/>
    <p:sldId id="413" r:id="rId50"/>
    <p:sldId id="414" r:id="rId51"/>
    <p:sldId id="416" r:id="rId52"/>
    <p:sldId id="417" r:id="rId53"/>
  </p:sldIdLst>
  <p:sldSz cx="9144000" cy="6858000" type="screen4x3"/>
  <p:notesSz cx="6858000" cy="9144000"/>
  <p:defaultTextStyle>
    <a:defPPr rtl="0">
      <a:defRPr lang="fr-FR"/>
    </a:defPPr>
    <a:lvl1pPr marL="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fr-FR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modifyVerifier cryptProviderType="rsaAES" cryptAlgorithmClass="hash" cryptAlgorithmType="typeAny" cryptAlgorithmSid="14" spinCount="100000" saltData="ZgSmexiUbjoXEw8/nwJvtA==" hashData="IFA/53cjT5E7JNRAIgDHFKGcHzJSGHR/NBaof3PCZ1svF+BomBSnajwLTPfj+gT5YtWmFLdcfN5YqMBCKrPDI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3CC73D1-6D33-CFAA-9CA2-6C957083ED36}" name="Roland albenesius" initials="Ra" userId="d70a0d110ab26605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00FF"/>
    <a:srgbClr val="CC00CC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886" autoAdjust="0"/>
  </p:normalViewPr>
  <p:slideViewPr>
    <p:cSldViewPr>
      <p:cViewPr varScale="1">
        <p:scale>
          <a:sx n="92" d="100"/>
          <a:sy n="92" d="100"/>
        </p:scale>
        <p:origin x="82" y="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126" y="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lang="fr-FR" sz="1200"/>
            </a:lvl1pPr>
            <a:extLst/>
          </a:lstStyle>
          <a:p>
            <a:pPr rtl="0"/>
            <a:endParaRPr lang="fr-FR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lang="fr-FR" sz="1200"/>
            </a:lvl1pPr>
            <a:extLst/>
          </a:lstStyle>
          <a:p>
            <a:pPr rtl="0"/>
            <a:fld id="{A592739C-2E97-4B4C-939E-83CCD0CB8355}" type="datetime1">
              <a:rPr lang="fr-FR" smtClean="0"/>
              <a:t>15/10/2025</a:t>
            </a:fld>
            <a:endParaRPr lang="fr-FR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lang="fr-FR" sz="1200"/>
            </a:lvl1pPr>
            <a:extLst/>
          </a:lstStyle>
          <a:p>
            <a:pPr rtl="0"/>
            <a:endParaRPr lang="fr-FR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lang="fr-FR" sz="1200"/>
            </a:lvl1pPr>
            <a:extLst/>
          </a:lstStyle>
          <a:p>
            <a:pPr rtl="0"/>
            <a:fld id="{B16A41B8-7DC3-4DB6-84E4-E105629EAA36}" type="slidenum">
              <a:rPr lang="fr-FR" smtClean="0"/>
              <a:pPr rtl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lang="fr-FR" sz="1200"/>
            </a:lvl1pPr>
            <a:extLst/>
          </a:lstStyle>
          <a:p>
            <a:pPr rtl="0"/>
            <a:endParaRPr lang="fr-FR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lang="fr-FR" sz="1200"/>
            </a:lvl1pPr>
            <a:extLst/>
          </a:lstStyle>
          <a:p>
            <a:fld id="{EBCA2E4B-04FF-46C4-B37E-123746DD26E9}" type="datetime1">
              <a:rPr lang="fr-FR" smtClean="0"/>
              <a:pPr/>
              <a:t>15/10/2025</a:t>
            </a:fld>
            <a:endParaRPr lang="fr-FR"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defPPr>
              <a:defRPr lang="fr-FR"/>
            </a:defPPr>
          </a:lstStyle>
          <a:p>
            <a:pPr lvl="0" rtl="0"/>
            <a:r>
              <a:rPr lang="fr-FR"/>
              <a:t>Modifiez les styles du texte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lang="fr-FR" sz="1200"/>
            </a:lvl1pPr>
            <a:extLst/>
          </a:lstStyle>
          <a:p>
            <a:pPr rtl="0"/>
            <a:endParaRPr lang="fr-FR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lang="fr-FR" sz="1200"/>
            </a:lvl1pPr>
            <a:extLst/>
          </a:lstStyle>
          <a:p>
            <a:pPr rtl="0"/>
            <a:fld id="{9B26CD33-4337-4529-948A-94F6960B2374}" type="slidenum">
              <a:rPr lang="fr-FR" smtClean="0"/>
              <a:pPr rtl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lang="fr-FR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7660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1314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8308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8865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9756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28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7926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7491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5144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7518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5216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6963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6572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3452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93609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26CD33-4337-4529-948A-94F6960B2374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26CD33-4337-4529-948A-94F6960B2374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19067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26CD33-4337-4529-948A-94F6960B2374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8306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1127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1034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06378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53270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92719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54973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8567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79440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25393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1132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90254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93931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39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28361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40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15440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41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969460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42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67243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43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50755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44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7460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45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60951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46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66220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47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27107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>
            <a:defPPr>
              <a:defRPr lang="fr-FR"/>
            </a:defPPr>
          </a:lstStyle>
          <a:p>
            <a:pPr rtl="0"/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B26CD33-4337-4529-948A-94F6960B2374}" type="slidenum">
              <a:rPr lang="fr-FR" smtClean="0"/>
              <a:pPr rtl="0"/>
              <a:t>48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750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uverture de l’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  <a:prstGeom prst="rect">
            <a:avLst/>
          </a:prstGeom>
        </p:spPr>
        <p:txBody>
          <a:bodyPr bIns="0" rtlCol="0" anchor="ctr" anchorCtr="0"/>
          <a:lstStyle>
            <a:lvl1pPr algn="r" eaLnBrk="1" latinLnBrk="0" hangingPunct="1">
              <a:defRPr kumimoji="0" lang="fr-FR" dirty="0"/>
            </a:lvl1pPr>
            <a:extLst/>
          </a:lstStyle>
          <a:p>
            <a:pPr rtl="0"/>
            <a:r>
              <a:rPr lang="fr-FR"/>
              <a:t>Cliquez pour ajouter le titre de l’album photo</a:t>
            </a: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rtlCol="0" anchor="t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la date et d’autres informations</a:t>
            </a:r>
          </a:p>
        </p:txBody>
      </p:sp>
      <p:sp>
        <p:nvSpPr>
          <p:cNvPr id="27" name="Rectangle 6" descr="Espace réservé vide pour ajouter une image. Cliquez sur l’espace réservé et sélectionnez l’image à ajouter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/>
          <a:lstStyle>
            <a:defPPr>
              <a:defRPr lang="fr-FR"/>
            </a:defPPr>
          </a:lstStyle>
          <a:p>
            <a:pPr algn="ctr" rtl="0" eaLnBrk="1" latinLnBrk="1" hangingPunct="1"/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</a:lstStyle>
          <a:p>
            <a:pPr algn="ctr" rtl="0"/>
            <a:endParaRPr kumimoji="0" lang="fr-FR"/>
          </a:p>
        </p:txBody>
      </p:sp>
      <p:sp>
        <p:nvSpPr>
          <p:cNvPr id="11" name="Rectangle 10"/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583028B9-4328-408D-9505-81E0422A7BBB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13" name="Rectangle 12"/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12" name="Rectangle 11"/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ys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5924" y="5943600"/>
            <a:ext cx="7388352" cy="33496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lang="fr-FR" sz="2000"/>
            </a:lvl1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5" name="Rectangle 9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391400" cy="554355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i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5924" y="6324600"/>
            <a:ext cx="7388352" cy="381000"/>
          </a:xfrm>
        </p:spPr>
        <p:txBody>
          <a:bodyPr rIns="9144"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</p:spTree>
  </p:cSld>
  <p:clrMapOvr>
    <a:masterClrMapping/>
  </p:clrMapOvr>
  <p:transition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rait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57800" y="228600"/>
            <a:ext cx="3505200" cy="685800"/>
          </a:xfrm>
          <a:prstGeom prst="rect">
            <a:avLst/>
          </a:prstGeom>
        </p:spPr>
        <p:txBody>
          <a:bodyPr rtlCol="0" anchor="t" anchorCtr="0">
            <a:normAutofit/>
          </a:bodyPr>
          <a:lstStyle>
            <a:lvl1pPr>
              <a:defRPr lang="fr-FR" sz="2000"/>
            </a:lvl1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11" name="Rectangle 8" descr="Espace réservé vide pour ajouter une image. Cliquez sur l’espace réservé et sélectionnez l’image à ajouter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2895600"/>
            <a:ext cx="3505200" cy="3505200"/>
          </a:xfrm>
        </p:spPr>
        <p:txBody>
          <a:bodyPr tIns="91440" bIns="91440" rtlCol="0"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624EA927-AE4D-4FE9-A615-15F715FFC95C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aysage (plein écra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>
              <a:buFontTx/>
              <a:buNone/>
            </a:pPr>
            <a:r>
              <a:rPr lang="fr-FR" i="0"/>
              <a:t>Cliquez sur l’icône pour ajouter une image en mode Page entière</a:t>
            </a:r>
            <a:endParaRPr kumimoji="0" lang="fr-FR" i="0" baseline="0" dirty="0"/>
          </a:p>
          <a:p>
            <a:pPr marL="0" marR="0" indent="0" algn="ctr" rtl="0">
              <a:buFontTx/>
              <a:buNone/>
            </a:pPr>
            <a:endParaRPr kumimoji="0" lang="fr-FR" i="0" dirty="0"/>
          </a:p>
          <a:p>
            <a:pPr algn="ctr" rtl="0">
              <a:buFontTx/>
              <a:buNone/>
            </a:pPr>
            <a:endParaRPr kumimoji="0" lang="fr-FR" i="0" dirty="0"/>
          </a:p>
          <a:p>
            <a:pPr algn="ctr" rtl="0">
              <a:buFontTx/>
              <a:buNone/>
            </a:pPr>
            <a:endParaRPr kumimoji="0" lang="fr-FR" i="0" dirty="0"/>
          </a:p>
        </p:txBody>
      </p:sp>
    </p:spTree>
  </p:cSld>
  <p:clrMapOvr>
    <a:masterClrMapping/>
  </p:clrMapOvr>
  <p:transition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’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752856" y="4575048"/>
            <a:ext cx="7781544" cy="987552"/>
          </a:xfrm>
          <a:prstGeom prst="rect">
            <a:avLst/>
          </a:prstGeom>
        </p:spPr>
        <p:txBody>
          <a:bodyPr bIns="0" rtlCol="0" anchor="b" anchorCtr="0">
            <a:normAutofit/>
          </a:bodyPr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7" name="Rectangle 6" descr="Espace réservé vide pour ajouter une image. Cliquez sur l’espace réservé et sélectionnez l’image à ajouter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/>
          <a:lstStyle>
            <a:defPPr>
              <a:defRPr lang="fr-FR"/>
            </a:defPPr>
          </a:lstStyle>
          <a:p>
            <a:pPr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8" name="Rectangle 6" descr="Espace réservé vide pour ajouter une image. Cliquez sur l’espace réservé et sélectionnez l’image à ajouter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/>
          <a:lstStyle>
            <a:defPPr>
              <a:defRPr lang="fr-FR"/>
            </a:defPPr>
          </a:lstStyle>
          <a:p>
            <a:pPr algn="ctr" rtl="0" eaLnBrk="1" latinLnBrk="1" hangingPunct="1"/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2" name="Rectangle 6" descr="Espace réservé vide pour ajouter une image. Cliquez sur l’espace réservé et sélectionnez l’image à ajouter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/>
          <a:lstStyle>
            <a:defPPr>
              <a:defRPr lang="fr-FR"/>
            </a:defPPr>
          </a:lstStyle>
          <a:p>
            <a:pPr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7" name="Rectangle 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 rtlCol="0"/>
          <a:lstStyle>
            <a:lvl1pPr eaLnBrk="1" latinLnBrk="0" hangingPunct="1">
              <a:buFontTx/>
              <a:buNone/>
              <a:defRPr kumimoji="0" lang="fr-FR" sz="1800"/>
            </a:lvl1pPr>
            <a:extLst/>
          </a:lstStyle>
          <a:p>
            <a:pPr lvl="0" rtl="0"/>
            <a:r>
              <a:rPr lang="fr-FR"/>
              <a:t>Cliquez pour ajouter un sous-titre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A7D92B83-D3E5-434D-9D27-F4BFCB91CF99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rait 2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11" name="Rectangle 8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1"/>
          </p:nvPr>
        </p:nvSpPr>
        <p:spPr>
          <a:xfrm>
            <a:off x="1297754" y="1625111"/>
            <a:ext cx="2895966" cy="386128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1297753" y="5652341"/>
            <a:ext cx="2895967" cy="748458"/>
          </a:xfrm>
        </p:spPr>
        <p:txBody>
          <a:bodyPr lIns="91440" rIns="9144"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20" name="Rectangle 8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/>
          </p:nvPr>
        </p:nvSpPr>
        <p:spPr>
          <a:xfrm>
            <a:off x="4953000" y="1625600"/>
            <a:ext cx="2897953" cy="38639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5353" y="5652341"/>
            <a:ext cx="2895967" cy="748458"/>
          </a:xfrm>
        </p:spPr>
        <p:txBody>
          <a:bodyPr lIns="91440" rIns="9144"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A19C0B3C-2D8B-4CD5-87B6-8E8B6E19409A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ysage 2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25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857750"/>
            <a:ext cx="4038600" cy="1238250"/>
          </a:xfrm>
        </p:spPr>
        <p:txBody>
          <a:bodyPr rIns="9144"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23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857750"/>
            <a:ext cx="4038600" cy="1238250"/>
          </a:xfrm>
        </p:spPr>
        <p:txBody>
          <a:bodyPr rIns="9144"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D324A4E7-BB56-4AF6-988C-E311C31932E7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oses mélangé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6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1976" y="3352800"/>
            <a:ext cx="3773425" cy="2971800"/>
          </a:xfrm>
        </p:spPr>
        <p:txBody>
          <a:bodyPr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DBA813D8-220D-4BEE-A94C-3E16DDC8E717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rait 3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2" name="Rectangle 8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/>
          </p:nvPr>
        </p:nvSpPr>
        <p:spPr>
          <a:xfrm>
            <a:off x="457200" y="1752600"/>
            <a:ext cx="2514600" cy="33528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181600"/>
            <a:ext cx="2514600" cy="1143000"/>
          </a:xfrm>
        </p:spPr>
        <p:txBody>
          <a:bodyPr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4" name="Rectangle 8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1"/>
          </p:nvPr>
        </p:nvSpPr>
        <p:spPr>
          <a:xfrm>
            <a:off x="3314700" y="1752600"/>
            <a:ext cx="2514600" cy="33528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314700" y="5181600"/>
            <a:ext cx="2514600" cy="1143000"/>
          </a:xfrm>
        </p:spPr>
        <p:txBody>
          <a:bodyPr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31" name="Rectangle 8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752600"/>
            <a:ext cx="2514600" cy="33528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5181600"/>
            <a:ext cx="2514600" cy="1143000"/>
          </a:xfrm>
        </p:spPr>
        <p:txBody>
          <a:bodyPr rtlCol="0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131077C5-20C8-4271-B337-09602FBB531E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ysage 3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38600" cy="86836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lang="fr-FR" sz="2000"/>
            </a:lvl1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15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6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7" name="Rectangle 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1219200"/>
            <a:ext cx="4023360" cy="2026920"/>
          </a:xfrm>
        </p:spPr>
        <p:txBody>
          <a:bodyPr rtlCol="0"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B3E29125-D56E-4010-8A39-7ED9FEF3E534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ses mélang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6720" y="365125"/>
            <a:ext cx="4457700" cy="1003363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lang="fr-FR" sz="2000"/>
            </a:lvl1pPr>
          </a:lstStyle>
          <a:p>
            <a:pPr lvl="0" rtl="0"/>
            <a:r>
              <a:rPr lang="fr-FR"/>
              <a:t>Modifiez le style du titre</a:t>
            </a:r>
          </a:p>
        </p:txBody>
      </p:sp>
      <p:sp>
        <p:nvSpPr>
          <p:cNvPr id="29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1600200"/>
            <a:ext cx="4457700" cy="472744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0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02F5B700-DE41-485F-B378-43A71C85E16B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ortrait 4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</p:spPr>
        <p:txBody>
          <a:bodyPr rtlCol="0" anchor="b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fr-FR" sz="16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3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</p:spPr>
        <p:txBody>
          <a:bodyPr rtlCol="0" anchor="t" anchorCtr="0"/>
          <a:lstStyle>
            <a:lvl1pPr marL="0" marR="0" indent="0" algn="r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10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</p:spPr>
        <p:txBody>
          <a:bodyPr rtlCol="0" anchor="b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27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</p:spPr>
        <p:txBody>
          <a:bodyPr rtlCol="0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11" name="Rectangle 10"/>
          <p:cNvSpPr>
            <a:spLocks noGrp="1"/>
          </p:cNvSpPr>
          <p:nvPr>
            <p:ph type="dt" sz="half" idx="3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751F952C-5B71-4226-B90E-818E35F2B506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15" name="Rectangle 14"/>
          <p:cNvSpPr>
            <a:spLocks noGrp="1"/>
          </p:cNvSpPr>
          <p:nvPr>
            <p:ph type="ftr" sz="quarter" idx="3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12" name="Rectangle 11"/>
          <p:cNvSpPr>
            <a:spLocks noGrp="1"/>
          </p:cNvSpPr>
          <p:nvPr>
            <p:ph type="sldNum" sz="quarter" idx="3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aysage 4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926821" y="152400"/>
            <a:ext cx="3657600" cy="304800"/>
          </a:xfrm>
        </p:spPr>
        <p:txBody>
          <a:bodyPr lIns="9144" rtlCol="0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6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26821" y="6172200"/>
            <a:ext cx="3657600" cy="304800"/>
          </a:xfrm>
        </p:spPr>
        <p:txBody>
          <a:bodyPr lIns="9144" rtlCol="0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9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 hasCustomPrompt="1"/>
          </p:nvPr>
        </p:nvSpPr>
        <p:spPr>
          <a:xfrm>
            <a:off x="4660621" y="152400"/>
            <a:ext cx="3657600" cy="304800"/>
          </a:xfrm>
        </p:spPr>
        <p:txBody>
          <a:bodyPr lIns="9144" rtlCol="0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14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 hasCustomPrompt="1"/>
          </p:nvPr>
        </p:nvSpPr>
        <p:spPr>
          <a:xfrm>
            <a:off x="4660621" y="6172200"/>
            <a:ext cx="3657600" cy="304800"/>
          </a:xfrm>
        </p:spPr>
        <p:txBody>
          <a:bodyPr lIns="9144" rtlCol="0" anchor="t" anchorCtr="0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B5F0F423-C8CC-4301-9684-E28C685E6B90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12" name="Rectangle 11"/>
          <p:cNvSpPr>
            <a:spLocks noGrp="1"/>
          </p:cNvSpPr>
          <p:nvPr>
            <p:ph type="ftr" sz="quarter" idx="2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11" name="Rectangle 10"/>
          <p:cNvSpPr>
            <a:spLocks noGrp="1"/>
          </p:cNvSpPr>
          <p:nvPr>
            <p:ph type="sldNum" sz="quarter" idx="2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ortrait 4 poses avec gran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0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9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152400" y="4495800"/>
            <a:ext cx="8763000" cy="609600"/>
          </a:xfrm>
        </p:spPr>
        <p:txBody>
          <a:bodyPr rtlCol="0" anchor="t" anchorCtr="0"/>
          <a:lstStyle>
            <a:lvl1pPr marL="0" marR="0" indent="0" algn="l" eaLnBrk="1" latinLnBrk="0" hangingPunct="1">
              <a:buFontTx/>
              <a:buNone/>
              <a:defRPr kumimoji="0" lang="fr-FR" sz="2400" baseline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AE4F17A7-8B16-4AD0-AD56-D093F3FE5E3C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oses : 1 portrait, 3 pays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4705350" cy="1155763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lang="fr-FR" sz="2000"/>
            </a:lvl1pPr>
          </a:lstStyle>
          <a:p>
            <a:pPr lvl="0" rtl="0"/>
            <a:r>
              <a:rPr lang="fr-FR"/>
              <a:t>Modifiez le style du titre</a:t>
            </a:r>
          </a:p>
        </p:txBody>
      </p:sp>
      <p:sp>
        <p:nvSpPr>
          <p:cNvPr id="26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4"/>
          </p:nvPr>
        </p:nvSpPr>
        <p:spPr>
          <a:xfrm>
            <a:off x="609600" y="1676400"/>
            <a:ext cx="4724400" cy="4727448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4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6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4" name="Rectangle 7" descr="Espace réservé vide pour ajouter une image. Cliquez sur l’espace réservé et sélectionnez l’image à ajouter.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24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CD1930E5-2F01-4377-ADC5-64639EDFA8A6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25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poses : 3 paysages, 2 portrai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1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9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3" name="Rectangle 7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6" name="Rectangle 7" descr="Espace réservé vide pour ajouter une image. Cliquez sur l’espace réservé et sélectionnez l’image à ajouter.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8F09405E-4D61-4DB6-8A45-24F1E19A78A1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poses : 3 portrait, 2 pays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0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17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22" name="Rectangle 7" descr="Espace réservé vide pour ajouter une image. Cliquez sur l’espace réservé et sélectionnez l’image à ajouter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31" name="Rectangle 7" descr="Espace réservé vide pour ajouter une image. Cliquez sur l’espace réservé et sélectionnez l’image à ajouter.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72D9419-D984-46C4-A50B-CA4D8D595342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rré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252728"/>
          </a:xfrm>
          <a:prstGeom prst="rect">
            <a:avLst/>
          </a:prstGeom>
        </p:spPr>
        <p:txBody>
          <a:bodyPr rtlCol="0" anchor="ctr" anchorCtr="0"/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4" name="Espace réservé d’image 3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 rtlCol="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DE94039F-E2DA-4C6B-A1B6-93E5E2F3ADD7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ré 2 pos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’image 5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rtlCol="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4" name="Espace réservé d’image 3" descr="Espace réservé vide pour ajouter une image. Cliquez sur l’espace réservé et sélectionnez l’image à ajouter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rtlCol="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7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08435503-E1BC-486E-90F3-E6BA558812AB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11" name="Rectangle 10"/>
          <p:cNvSpPr>
            <a:spLocks noGrp="1"/>
          </p:cNvSpPr>
          <p:nvPr>
            <p:ph type="ftr" sz="quarter" idx="19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252728"/>
          </a:xfrm>
          <a:prstGeom prst="rect">
            <a:avLst/>
          </a:prstGeom>
        </p:spPr>
        <p:txBody>
          <a:bodyPr rtlCol="0" anchor="ctr" anchorCtr="0"/>
          <a:lstStyle>
            <a:lvl1pPr>
              <a:defRPr lang="fr-FR"/>
            </a:lvl1pPr>
          </a:lstStyle>
          <a:p>
            <a:pPr lvl="0" rtl="0"/>
            <a:r>
              <a:rPr lang="fr-FR"/>
              <a:t>Modifiez le style du titre</a:t>
            </a:r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eaLnBrk="1" latinLnBrk="1" hangingPunct="1"/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 rtlCol="0" anchor="t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 rtl="0"/>
            <a:r>
              <a:rPr lang="fr-FR"/>
              <a:t>Cliquez pour ajouter une légende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3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4A8C1475-F971-40C2-AB84-6BA1C14443F1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33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3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252728"/>
          </a:xfrm>
          <a:prstGeom prst="rect">
            <a:avLst/>
          </a:prstGeom>
        </p:spPr>
        <p:txBody>
          <a:bodyPr rtlCol="0" anchor="ctr" anchorCtr="0"/>
          <a:lstStyle>
            <a:defPPr>
              <a:defRPr lang="fr-FR"/>
            </a:defPPr>
          </a:lstStyle>
          <a:p>
            <a:pPr rtl="0"/>
            <a:r>
              <a:rPr lang="fr-FR"/>
              <a:t>Modifiez le style du titre</a:t>
            </a:r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lvl="0" rtl="0" eaLnBrk="1" latinLnBrk="1" hangingPunct="1"/>
            <a:r>
              <a:rPr lang="fr-FR"/>
              <a:t>Cliquez pour modifier les styles du texte du masque</a:t>
            </a:r>
          </a:p>
          <a:p>
            <a:pPr lvl="1" rtl="0" eaLnBrk="1" latinLnBrk="1" hangingPunct="1"/>
            <a:r>
              <a:rPr lang="fr-FR"/>
              <a:t>Deuxième niveau</a:t>
            </a:r>
          </a:p>
          <a:p>
            <a:pPr lvl="2" rtl="0" eaLnBrk="1" latinLnBrk="1" hangingPunct="1"/>
            <a:r>
              <a:rPr lang="fr-FR"/>
              <a:t>Troisième niveau</a:t>
            </a:r>
          </a:p>
          <a:p>
            <a:pPr lvl="3" rtl="0" eaLnBrk="1" latinLnBrk="1" hangingPunct="1"/>
            <a:r>
              <a:rPr lang="fr-FR"/>
              <a:t>Quatrième niveau</a:t>
            </a:r>
          </a:p>
          <a:p>
            <a:pPr lvl="4" rtl="0" eaLnBrk="1" latinLnBrk="1" hangingPunct="1"/>
            <a:r>
              <a:rPr lang="fr-FR"/>
              <a:t>Cinquième niveau</a:t>
            </a:r>
          </a:p>
        </p:txBody>
      </p:sp>
      <p:sp>
        <p:nvSpPr>
          <p:cNvPr id="2" name="Rectangle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18F5734A-CF8E-4A26-BB2F-973666B52E98}" type="datetime1">
              <a:rPr kumimoji="0" lang="fr-FR" smtClean="0"/>
              <a:t>15/10/2025</a:t>
            </a:fld>
            <a:endParaRPr kumimoji="0" lang="fr-FR"/>
          </a:p>
        </p:txBody>
      </p:sp>
      <p:sp>
        <p:nvSpPr>
          <p:cNvPr id="27" name="Rectangle 19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24" name="Rectangle 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fr-FR"/>
            </a:defPPr>
          </a:lstStyle>
          <a:p>
            <a:pPr rtl="0"/>
            <a:fld id="{963B0023-0CED-47F7-85AE-654F0B232C29}" type="slidenum">
              <a:rPr kumimoji="0" lang="fr-FR" smtClean="0"/>
              <a:pPr rtl="0"/>
              <a:t>‹N°›</a:t>
            </a:fld>
            <a:endParaRPr kumimoji="0" lang="fr-FR"/>
          </a:p>
        </p:txBody>
      </p:sp>
    </p:spTree>
  </p:cSld>
  <p:clrMapOvr>
    <a:masterClrMapping/>
  </p:clrMapOvr>
  <p:transition advTm="6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rtlCol="0">
            <a:normAutofit/>
          </a:bodyPr>
          <a:lstStyle>
            <a:defPPr>
              <a:defRPr lang="fr-FR"/>
            </a:defPPr>
          </a:lstStyle>
          <a:p>
            <a:pPr lvl="0" rtl="0" eaLnBrk="1" latinLnBrk="1" hangingPunct="1"/>
            <a:r>
              <a:rPr lang="fr-FR"/>
              <a:t>Modifiez les styles du texte</a:t>
            </a:r>
          </a:p>
          <a:p>
            <a:pPr lvl="1" rtl="0" eaLnBrk="1" latinLnBrk="1" hangingPunct="1"/>
            <a:r>
              <a:rPr lang="fr-FR"/>
              <a:t>Deuxième niveau</a:t>
            </a:r>
          </a:p>
          <a:p>
            <a:pPr lvl="2" rtl="0" eaLnBrk="1" latinLnBrk="1" hangingPunct="1"/>
            <a:r>
              <a:rPr lang="fr-FR"/>
              <a:t>Troisième niveau</a:t>
            </a:r>
          </a:p>
          <a:p>
            <a:pPr lvl="3" rtl="0" eaLnBrk="1" latinLnBrk="1" hangingPunct="1"/>
            <a:r>
              <a:rPr lang="fr-FR"/>
              <a:t>Quatrième niveau</a:t>
            </a:r>
          </a:p>
          <a:p>
            <a:pPr lvl="4" rtl="0" eaLnBrk="1" latinLnBrk="1" hangingPunct="1"/>
            <a:r>
              <a:rPr lang="fr-FR"/>
              <a:t>Cinquième niveau</a:t>
            </a:r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360"/>
            <a:ext cx="2438400" cy="244475"/>
          </a:xfrm>
          <a:prstGeom prst="rect">
            <a:avLst/>
          </a:prstGeom>
        </p:spPr>
        <p:txBody>
          <a:bodyPr rtlCol="0" anchor="b"/>
          <a:lstStyle>
            <a:lvl1pPr eaLnBrk="1" latinLnBrk="0" hangingPunct="1">
              <a:defRPr kumimoji="0" lang="fr-FR" sz="1200">
                <a:solidFill>
                  <a:schemeClr val="tx2"/>
                </a:solidFill>
              </a:defRPr>
            </a:lvl1pPr>
            <a:extLst/>
          </a:lstStyle>
          <a:p>
            <a:pPr rtl="0"/>
            <a:fld id="{E0CF894A-DC48-4A76-B96F-CF847FB2048A}" type="datetime1">
              <a:rPr kumimoji="0" lang="fr-FR" sz="1200" smtClean="0">
                <a:solidFill>
                  <a:schemeClr val="tx2"/>
                </a:solidFill>
              </a:rPr>
              <a:t>15/10/2025</a:t>
            </a:fld>
            <a:endParaRPr kumimoji="0" lang="fr-FR" sz="1200" dirty="0">
              <a:solidFill>
                <a:schemeClr val="tx2"/>
              </a:solidFill>
            </a:endParaRPr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53" y="6558153"/>
            <a:ext cx="4648200" cy="246888"/>
          </a:xfrm>
          <a:prstGeom prst="rect">
            <a:avLst/>
          </a:prstGeom>
        </p:spPr>
        <p:txBody>
          <a:bodyPr rtlCol="0" anchor="b"/>
          <a:lstStyle>
            <a:lvl1pPr algn="ctr" eaLnBrk="1" latinLnBrk="0" hangingPunct="1">
              <a:defRPr kumimoji="0" lang="fr-FR" sz="1200">
                <a:solidFill>
                  <a:schemeClr val="tx2"/>
                </a:solidFill>
              </a:defRPr>
            </a:lvl1pPr>
            <a:extLst/>
          </a:lstStyle>
          <a:p>
            <a:pPr rtl="0"/>
            <a:r>
              <a:rPr lang="fr-FR"/>
              <a:t>Ajouter un pied de page</a:t>
            </a:r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360"/>
            <a:ext cx="914400" cy="244475"/>
          </a:xfrm>
          <a:prstGeom prst="rect">
            <a:avLst/>
          </a:prstGeom>
        </p:spPr>
        <p:txBody>
          <a:bodyPr rtlCol="0"/>
          <a:lstStyle>
            <a:lvl1pPr algn="r" eaLnBrk="1" latinLnBrk="0" hangingPunct="1">
              <a:defRPr kumimoji="0" lang="fr-FR" sz="1200">
                <a:solidFill>
                  <a:schemeClr val="tx2"/>
                </a:solidFill>
              </a:defRPr>
            </a:lvl1pPr>
            <a:extLst/>
          </a:lstStyle>
          <a:p>
            <a:pPr algn="r" rtl="0"/>
            <a:fld id="{F99EC173-99AE-4773-AB25-02E469A13EAE}" type="slidenum">
              <a:rPr kumimoji="0" lang="fr-FR" sz="1200" smtClean="0">
                <a:solidFill>
                  <a:schemeClr val="tx2"/>
                </a:solidFill>
              </a:rPr>
              <a:pPr algn="r" rtl="0"/>
              <a:t>‹N°›</a:t>
            </a:fld>
            <a:endParaRPr kumimoji="0" lang="fr-FR" sz="1200" dirty="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 advTm="6000">
    <p:fade/>
  </p:transition>
  <p:hf sldNum="0" hdr="0" ftr="0" dt="0"/>
  <p:txStyles>
    <p:titleStyle>
      <a:lvl1pPr algn="l" rtl="0" eaLnBrk="1" latinLnBrk="0" hangingPunct="1">
        <a:spcBef>
          <a:spcPct val="0"/>
        </a:spcBef>
        <a:buNone/>
        <a:defRPr kumimoji="0" lang="fr-FR" sz="3200" cap="all" baseline="0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 lang="fr-FR">
          <a:solidFill>
            <a:schemeClr val="tx2"/>
          </a:solidFill>
        </a:defRPr>
      </a:lvl2pPr>
      <a:lvl3pPr eaLnBrk="1" latinLnBrk="0" hangingPunct="1">
        <a:defRPr kumimoji="0" lang="fr-FR">
          <a:solidFill>
            <a:schemeClr val="tx2"/>
          </a:solidFill>
        </a:defRPr>
      </a:lvl3pPr>
      <a:lvl4pPr eaLnBrk="1" latinLnBrk="0" hangingPunct="1">
        <a:defRPr kumimoji="0" lang="fr-FR">
          <a:solidFill>
            <a:schemeClr val="tx2"/>
          </a:solidFill>
        </a:defRPr>
      </a:lvl4pPr>
      <a:lvl5pPr eaLnBrk="1" latinLnBrk="0" hangingPunct="1">
        <a:defRPr kumimoji="0" lang="fr-FR">
          <a:solidFill>
            <a:schemeClr val="tx2"/>
          </a:solidFill>
        </a:defRPr>
      </a:lvl5pPr>
      <a:lvl6pPr eaLnBrk="1" latinLnBrk="0" hangingPunct="1">
        <a:defRPr kumimoji="0" lang="fr-FR">
          <a:solidFill>
            <a:schemeClr val="tx2"/>
          </a:solidFill>
        </a:defRPr>
      </a:lvl6pPr>
      <a:lvl7pPr eaLnBrk="1" latinLnBrk="0" hangingPunct="1">
        <a:defRPr kumimoji="0" lang="fr-FR">
          <a:solidFill>
            <a:schemeClr val="tx2"/>
          </a:solidFill>
        </a:defRPr>
      </a:lvl7pPr>
      <a:lvl8pPr eaLnBrk="1" latinLnBrk="0" hangingPunct="1">
        <a:defRPr kumimoji="0" lang="fr-FR">
          <a:solidFill>
            <a:schemeClr val="tx2"/>
          </a:solidFill>
        </a:defRPr>
      </a:lvl8pPr>
      <a:lvl9pPr eaLnBrk="1" latinLnBrk="0" hangingPunct="1">
        <a:defRPr kumimoji="0" lang="fr-FR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kumimoji="0" lang="fr-FR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kumimoji="0" lang="fr-FR"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kumimoji="0" lang="fr-FR"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kumimoji="0" lang="fr-FR"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fif"/><Relationship Id="rId12" Type="http://schemas.openxmlformats.org/officeDocument/2006/relationships/image" Target="../media/image9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pn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7.gif"/><Relationship Id="rId4" Type="http://schemas.openxmlformats.org/officeDocument/2006/relationships/image" Target="../media/image4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2.jpg"/><Relationship Id="rId4" Type="http://schemas.openxmlformats.org/officeDocument/2006/relationships/image" Target="../media/image6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7.jpg"/><Relationship Id="rId4" Type="http://schemas.openxmlformats.org/officeDocument/2006/relationships/image" Target="../media/image6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70.jpg"/><Relationship Id="rId4" Type="http://schemas.openxmlformats.org/officeDocument/2006/relationships/image" Target="../media/image69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7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72.jpg"/><Relationship Id="rId5" Type="http://schemas.openxmlformats.org/officeDocument/2006/relationships/image" Target="../media/image71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76.jpg"/><Relationship Id="rId4" Type="http://schemas.openxmlformats.org/officeDocument/2006/relationships/image" Target="../media/image7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79.jpg"/><Relationship Id="rId4" Type="http://schemas.openxmlformats.org/officeDocument/2006/relationships/image" Target="../media/image7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3.png"/><Relationship Id="rId5" Type="http://schemas.openxmlformats.org/officeDocument/2006/relationships/image" Target="../media/image82.jpg"/><Relationship Id="rId4" Type="http://schemas.openxmlformats.org/officeDocument/2006/relationships/image" Target="../media/image81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3.png"/><Relationship Id="rId5" Type="http://schemas.openxmlformats.org/officeDocument/2006/relationships/image" Target="../media/image86.jpg"/><Relationship Id="rId4" Type="http://schemas.openxmlformats.org/officeDocument/2006/relationships/image" Target="../media/image8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6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2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4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6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8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0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0.gif"/><Relationship Id="rId5" Type="http://schemas.openxmlformats.org/officeDocument/2006/relationships/image" Target="../media/image119.gif"/><Relationship Id="rId4" Type="http://schemas.openxmlformats.org/officeDocument/2006/relationships/image" Target="../media/image118.gi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rose, Saint-Valentin, Lilas, art">
            <a:extLst>
              <a:ext uri="{FF2B5EF4-FFF2-40B4-BE49-F238E27FC236}">
                <a16:creationId xmlns:a16="http://schemas.microsoft.com/office/drawing/2014/main" id="{34601607-7E8C-4020-418D-8FBBCE64F0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6000" y="209839"/>
            <a:ext cx="2356129" cy="862724"/>
          </a:xfrm>
          <a:prstGeom prst="rect">
            <a:avLst/>
          </a:prstGeom>
        </p:spPr>
      </p:pic>
      <p:pic>
        <p:nvPicPr>
          <p:cNvPr id="3" name="Espace réservé d’image 2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7"/>
          <a:srcRect/>
          <a:stretch/>
        </p:blipFill>
        <p:spPr>
          <a:xfrm>
            <a:off x="4881737" y="260648"/>
            <a:ext cx="1060223" cy="1060223"/>
          </a:xfrm>
          <a:blipFill>
            <a:blip r:embed="rId8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26" name="Picture 2" descr="Téléchargez le Logo Octobre Rose 2025 Pour le Cancer du Sein">
            <a:extLst>
              <a:ext uri="{FF2B5EF4-FFF2-40B4-BE49-F238E27FC236}">
                <a16:creationId xmlns:a16="http://schemas.microsoft.com/office/drawing/2014/main" id="{6B63F7DE-4275-1F77-5348-2EA66D7FB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50798">
            <a:off x="3472510" y="2382068"/>
            <a:ext cx="478561" cy="769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a CCOB soutient Octobre Rose en 2023 | L'Orée de la Brie">
            <a:extLst>
              <a:ext uri="{FF2B5EF4-FFF2-40B4-BE49-F238E27FC236}">
                <a16:creationId xmlns:a16="http://schemas.microsoft.com/office/drawing/2014/main" id="{7EE5F58E-E9F7-76DC-DE85-92AE36C6A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512370"/>
            <a:ext cx="723968" cy="86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 descr="Photos  prises  par  divers randonneurs&#10; pour  le  plaisir  du  partage  &#10;">
            <a:extLst>
              <a:ext uri="{FF2B5EF4-FFF2-40B4-BE49-F238E27FC236}">
                <a16:creationId xmlns:a16="http://schemas.microsoft.com/office/drawing/2014/main" id="{470DC69D-A9E5-8EC6-EDA2-B4DB5EE9E1C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6744815" y="222339"/>
            <a:ext cx="2016224" cy="69785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  <a:bevelB w="152400" h="50800" prst="softRound"/>
          </a:sp3d>
        </p:spPr>
        <p:txBody>
          <a:bodyPr wrap="square" lIns="96747" tIns="48374" rIns="96747" bIns="48374" rtlCol="0">
            <a:spAutoFit/>
          </a:bodyPr>
          <a:lstStyle/>
          <a:p>
            <a:pPr algn="ctr" defTabSz="967442"/>
            <a:r>
              <a:rPr lang="fr-FR" sz="1300" b="1" dirty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par  divers randonneurs</a:t>
            </a:r>
          </a:p>
          <a:p>
            <a:pPr algn="ctr" defTabSz="967442"/>
            <a:r>
              <a:rPr lang="fr-FR" sz="1300" b="1" dirty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 pour  le  plaisir  du  partage 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420B7DD-4D3A-641A-DAC9-25046BF08696}"/>
              </a:ext>
            </a:extLst>
          </p:cNvPr>
          <p:cNvSpPr txBox="1">
            <a:spLocks noChangeAspect="1"/>
          </p:cNvSpPr>
          <p:nvPr/>
        </p:nvSpPr>
        <p:spPr>
          <a:xfrm>
            <a:off x="539552" y="71976"/>
            <a:ext cx="4340263" cy="4284000"/>
          </a:xfrm>
          <a:prstGeom prst="rect">
            <a:avLst/>
          </a:prstGeom>
          <a:noFill/>
        </p:spPr>
        <p:txBody>
          <a:bodyPr wrap="none" lIns="78728" tIns="39350" rIns="78728" bIns="39350" rtlCol="0">
            <a:prstTxWarp prst="textArchUpPour">
              <a:avLst/>
            </a:prstTxWarp>
            <a:spAutoFit/>
          </a:bodyPr>
          <a:lstStyle/>
          <a:p>
            <a:pPr defTabSz="943238"/>
            <a:r>
              <a:rPr lang="fr-FR" sz="7700" dirty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</a:t>
            </a:r>
            <a:r>
              <a:rPr lang="fr-FR" sz="7700" i="1" dirty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’instant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D78093C-E44B-49C3-844B-110DFB9DA60D}"/>
              </a:ext>
            </a:extLst>
          </p:cNvPr>
          <p:cNvSpPr txBox="1">
            <a:spLocks noChangeAspect="1"/>
          </p:cNvSpPr>
          <p:nvPr/>
        </p:nvSpPr>
        <p:spPr>
          <a:xfrm rot="21600000">
            <a:off x="-396552" y="5318531"/>
            <a:ext cx="9289032" cy="1094499"/>
          </a:xfrm>
          <a:prstGeom prst="rect">
            <a:avLst/>
          </a:prstGeom>
          <a:noFill/>
        </p:spPr>
        <p:txBody>
          <a:bodyPr wrap="none" lIns="78353" tIns="39163" rIns="78353" bIns="39163" rtlCol="0">
            <a:prstTxWarp prst="textPlain">
              <a:avLst/>
            </a:prstTxWarp>
            <a:spAutoFit/>
          </a:bodyPr>
          <a:lstStyle/>
          <a:p>
            <a:pPr algn="ctr" defTabSz="940304"/>
            <a:r>
              <a:rPr lang="fr-FR" sz="5300" dirty="0">
                <a:ln w="47625">
                  <a:solidFill>
                    <a:srgbClr val="C00000"/>
                  </a:solidFill>
                </a:ln>
                <a:blipFill>
                  <a:blip r:embed="rId11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300" dirty="0">
                <a:ln w="47625">
                  <a:solidFill>
                    <a:prstClr val="black"/>
                  </a:solidFill>
                </a:ln>
                <a:blipFill>
                  <a:blip r:embed="rId12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300" dirty="0">
                <a:ln w="63500">
                  <a:solidFill>
                    <a:schemeClr val="bg1"/>
                  </a:solidFill>
                </a:ln>
                <a:solidFill>
                  <a:srgbClr val="CC00CC"/>
                </a:solidFill>
                <a:latin typeface="Broadway" pitchFamily="82" charset="0"/>
              </a:rPr>
              <a:t>Octobre  Rose</a:t>
            </a:r>
          </a:p>
        </p:txBody>
      </p:sp>
      <p:pic>
        <p:nvPicPr>
          <p:cNvPr id="14" name="Image 13" descr="Une image contenant texte, Police, lettre, rose&#10;&#10;Le contenu généré par l’IA peut être incorrect.">
            <a:extLst>
              <a:ext uri="{FF2B5EF4-FFF2-40B4-BE49-F238E27FC236}">
                <a16:creationId xmlns:a16="http://schemas.microsoft.com/office/drawing/2014/main" id="{70EF3259-6D9A-FDAD-5566-8027D9BE3B1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46751" y="3338755"/>
            <a:ext cx="2277096" cy="15791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6325A1F7-8905-5A7B-1829-E5891942AA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8957" y="3642333"/>
            <a:ext cx="1194920" cy="1194920"/>
          </a:xfrm>
          <a:prstGeom prst="rect">
            <a:avLst/>
          </a:prstGeom>
        </p:spPr>
      </p:pic>
      <p:pic>
        <p:nvPicPr>
          <p:cNvPr id="16" name="Image 15" descr="0a0000004 souris-non.gif">
            <a:extLst>
              <a:ext uri="{FF2B5EF4-FFF2-40B4-BE49-F238E27FC236}">
                <a16:creationId xmlns:a16="http://schemas.microsoft.com/office/drawing/2014/main" id="{2B97B1D2-2826-AE18-646B-04A126C99605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696000" y="1882750"/>
            <a:ext cx="902207" cy="1142899"/>
          </a:xfrm>
          <a:prstGeom prst="rect">
            <a:avLst/>
          </a:prstGeom>
        </p:spPr>
      </p:pic>
      <p:pic>
        <p:nvPicPr>
          <p:cNvPr id="17" name="OCTOBRE-ROSE-ROSE-_Clip-Officiel_">
            <a:hlinkClick r:id="" action="ppaction://media"/>
            <a:extLst>
              <a:ext uri="{FF2B5EF4-FFF2-40B4-BE49-F238E27FC236}">
                <a16:creationId xmlns:a16="http://schemas.microsoft.com/office/drawing/2014/main" id="{0E47BC95-17AA-4467-F54E-903685B26F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952618" y="2407373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8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8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3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A4B74C9-E32D-13FF-32FA-C5327158A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796136" y="658099"/>
            <a:ext cx="2469094" cy="2394272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EE2558D-A0DC-9E49-C6D5-4E59BAE4DB3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796136" y="3573016"/>
            <a:ext cx="2469094" cy="24690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ransition advTm="6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14040" r="14040"/>
          <a:stretch/>
        </p:blipFill>
        <p:spPr>
          <a:xfrm>
            <a:off x="786338" y="360000"/>
            <a:ext cx="2286000" cy="4238055"/>
          </a:xfrm>
        </p:spPr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/>
          <a:stretch/>
        </p:blipFill>
        <p:spPr>
          <a:xfrm>
            <a:off x="3474604" y="360000"/>
            <a:ext cx="2286000" cy="4238055"/>
          </a:xfrm>
        </p:spPr>
      </p:pic>
      <p:pic>
        <p:nvPicPr>
          <p:cNvPr id="12" name="Espace réservé d’image 11"/>
          <p:cNvPicPr>
            <a:picLocks noGrp="1" noChangeAspect="1"/>
          </p:cNvPicPr>
          <p:nvPr>
            <p:ph type="pic" sz="quarter" idx="16"/>
          </p:nvPr>
        </p:nvPicPr>
        <p:blipFill>
          <a:blip r:embed="rId5"/>
          <a:srcRect/>
          <a:stretch/>
        </p:blipFill>
        <p:spPr>
          <a:xfrm>
            <a:off x="6162870" y="360000"/>
            <a:ext cx="2286000" cy="4238055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7B3E1B3-9842-1509-1097-A1ADEF53DB4F}"/>
              </a:ext>
            </a:extLst>
          </p:cNvPr>
          <p:cNvPicPr preferRelativeResize="0">
            <a:picLocks/>
          </p:cNvPicPr>
          <p:nvPr/>
        </p:nvPicPr>
        <p:blipFill>
          <a:blip r:embed="rId6"/>
          <a:srcRect/>
          <a:stretch/>
        </p:blipFill>
        <p:spPr>
          <a:xfrm>
            <a:off x="963699" y="4896000"/>
            <a:ext cx="3292602" cy="18360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81FBA0D-C09F-B833-5B18-C142580E34B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5374177" y="4896000"/>
            <a:ext cx="2755273" cy="183505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6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A4B74C9-E32D-13FF-32FA-C5327158AC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833547" y="658099"/>
            <a:ext cx="2394272" cy="239427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  <a:bevelB w="152400" h="50800" prst="softRound"/>
          </a:sp3d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EE2558D-A0DC-9E49-C6D5-4E59BAE4DB3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899260" y="3676140"/>
            <a:ext cx="2262845" cy="226284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  <a:bevelB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4029369644"/>
      </p:ext>
    </p:extLst>
  </p:cSld>
  <p:clrMapOvr>
    <a:masterClrMapping/>
  </p:clrMapOvr>
  <p:transition advTm="6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14226" r="14226"/>
          <a:stretch/>
        </p:blipFill>
        <p:spPr>
          <a:xfrm>
            <a:off x="786338" y="360000"/>
            <a:ext cx="2286000" cy="4238055"/>
          </a:xfrm>
        </p:spPr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/>
          <a:stretch/>
        </p:blipFill>
        <p:spPr>
          <a:xfrm>
            <a:off x="3474604" y="360000"/>
            <a:ext cx="2286000" cy="4238055"/>
          </a:xfrm>
        </p:spPr>
      </p:pic>
      <p:pic>
        <p:nvPicPr>
          <p:cNvPr id="12" name="Espace réservé d’image 11"/>
          <p:cNvPicPr>
            <a:picLocks noGrp="1" noChangeAspect="1"/>
          </p:cNvPicPr>
          <p:nvPr>
            <p:ph type="pic" sz="quarter" idx="16"/>
          </p:nvPr>
        </p:nvPicPr>
        <p:blipFill>
          <a:blip r:embed="rId5"/>
          <a:srcRect/>
          <a:stretch/>
        </p:blipFill>
        <p:spPr>
          <a:xfrm>
            <a:off x="6162870" y="360000"/>
            <a:ext cx="2286000" cy="4238055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7B3E1B3-9842-1509-1097-A1ADEF53DB4F}"/>
              </a:ext>
            </a:extLst>
          </p:cNvPr>
          <p:cNvPicPr preferRelativeResize="0">
            <a:picLocks/>
          </p:cNvPicPr>
          <p:nvPr/>
        </p:nvPicPr>
        <p:blipFill>
          <a:blip r:embed="rId6"/>
          <a:srcRect/>
          <a:stretch/>
        </p:blipFill>
        <p:spPr>
          <a:xfrm>
            <a:off x="1233663" y="4896000"/>
            <a:ext cx="2752673" cy="18360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81FBA0D-C09F-B833-5B18-C142580E34B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5528443" y="4896000"/>
            <a:ext cx="2446740" cy="183505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2081768821"/>
      </p:ext>
    </p:extLst>
  </p:cSld>
  <p:clrMapOvr>
    <a:masterClrMapping/>
  </p:clrMapOvr>
  <p:transition advTm="6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508104" y="288895"/>
            <a:ext cx="3454250" cy="61408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ransition advTm="6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9545" r="9545"/>
          <a:stretch/>
        </p:blipFill>
        <p:spPr>
          <a:xfrm>
            <a:off x="786338" y="360000"/>
            <a:ext cx="2286000" cy="4238055"/>
          </a:xfrm>
        </p:spPr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/>
          <a:stretch/>
        </p:blipFill>
        <p:spPr>
          <a:xfrm>
            <a:off x="3474604" y="360000"/>
            <a:ext cx="2286000" cy="4238055"/>
          </a:xfrm>
        </p:spPr>
      </p:pic>
      <p:pic>
        <p:nvPicPr>
          <p:cNvPr id="12" name="Espace réservé d’image 11"/>
          <p:cNvPicPr>
            <a:picLocks noGrp="1" noChangeAspect="1"/>
          </p:cNvPicPr>
          <p:nvPr>
            <p:ph type="pic" sz="quarter" idx="16"/>
          </p:nvPr>
        </p:nvPicPr>
        <p:blipFill>
          <a:blip r:embed="rId5"/>
          <a:srcRect/>
          <a:stretch/>
        </p:blipFill>
        <p:spPr>
          <a:xfrm>
            <a:off x="6162870" y="360000"/>
            <a:ext cx="2286000" cy="4238055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7B3E1B3-9842-1509-1097-A1ADEF53DB4F}"/>
              </a:ext>
            </a:extLst>
          </p:cNvPr>
          <p:cNvPicPr preferRelativeResize="0">
            <a:picLocks/>
          </p:cNvPicPr>
          <p:nvPr/>
        </p:nvPicPr>
        <p:blipFill>
          <a:blip r:embed="rId6"/>
          <a:srcRect/>
          <a:stretch/>
        </p:blipFill>
        <p:spPr>
          <a:xfrm>
            <a:off x="1233663" y="4924226"/>
            <a:ext cx="2752673" cy="17795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81FBA0D-C09F-B833-5B18-C142580E34B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5528443" y="4998744"/>
            <a:ext cx="2446740" cy="16295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3265843472"/>
      </p:ext>
    </p:extLst>
  </p:cSld>
  <p:clrMapOvr>
    <a:masterClrMapping/>
  </p:clrMapOvr>
  <p:transition advTm="6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508104" y="1056506"/>
            <a:ext cx="3454250" cy="46056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</p:spTree>
    <p:extLst>
      <p:ext uri="{BB962C8B-B14F-4D97-AF65-F5344CB8AC3E}">
        <p14:creationId xmlns:p14="http://schemas.microsoft.com/office/powerpoint/2010/main" val="3499187393"/>
      </p:ext>
    </p:extLst>
  </p:cSld>
  <p:clrMapOvr>
    <a:masterClrMapping/>
  </p:clrMapOvr>
  <p:transition advTm="6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1287" r="1287"/>
          <a:stretch/>
        </p:blipFill>
        <p:spPr>
          <a:xfrm>
            <a:off x="319665" y="360000"/>
            <a:ext cx="2752673" cy="4238055"/>
          </a:xfrm>
        </p:spPr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/>
          <a:stretch/>
        </p:blipFill>
        <p:spPr>
          <a:xfrm>
            <a:off x="3474604" y="360000"/>
            <a:ext cx="2286000" cy="4238055"/>
          </a:xfrm>
        </p:spPr>
      </p:pic>
      <p:pic>
        <p:nvPicPr>
          <p:cNvPr id="12" name="Espace réservé d’image 11"/>
          <p:cNvPicPr>
            <a:picLocks noGrp="1" noChangeAspect="1"/>
          </p:cNvPicPr>
          <p:nvPr>
            <p:ph type="pic" sz="quarter" idx="16"/>
          </p:nvPr>
        </p:nvPicPr>
        <p:blipFill>
          <a:blip r:embed="rId5"/>
          <a:srcRect/>
          <a:stretch/>
        </p:blipFill>
        <p:spPr>
          <a:xfrm>
            <a:off x="6162870" y="360000"/>
            <a:ext cx="2286000" cy="4238055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7B3E1B3-9842-1509-1097-A1ADEF53DB4F}"/>
              </a:ext>
            </a:extLst>
          </p:cNvPr>
          <p:cNvPicPr preferRelativeResize="0">
            <a:picLocks/>
          </p:cNvPicPr>
          <p:nvPr/>
        </p:nvPicPr>
        <p:blipFill>
          <a:blip r:embed="rId6"/>
          <a:srcRect/>
          <a:stretch/>
        </p:blipFill>
        <p:spPr>
          <a:xfrm>
            <a:off x="1275981" y="4924226"/>
            <a:ext cx="2668037" cy="17795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81FBA0D-C09F-B833-5B18-C142580E34B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5530234" y="4998744"/>
            <a:ext cx="2443157" cy="16295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</p:spTree>
    <p:extLst>
      <p:ext uri="{BB962C8B-B14F-4D97-AF65-F5344CB8AC3E}">
        <p14:creationId xmlns:p14="http://schemas.microsoft.com/office/powerpoint/2010/main" val="2690550864"/>
      </p:ext>
    </p:extLst>
  </p:cSld>
  <p:clrMapOvr>
    <a:masterClrMapping/>
  </p:clrMapOvr>
  <p:transition advTm="6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508104" y="1056506"/>
            <a:ext cx="3454250" cy="46056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  <a:bevelB w="139700" h="139700" prst="divot"/>
          </a:sp3d>
        </p:spPr>
      </p:pic>
    </p:spTree>
    <p:extLst>
      <p:ext uri="{BB962C8B-B14F-4D97-AF65-F5344CB8AC3E}">
        <p14:creationId xmlns:p14="http://schemas.microsoft.com/office/powerpoint/2010/main" val="3184041280"/>
      </p:ext>
    </p:extLst>
  </p:cSld>
  <p:clrMapOvr>
    <a:masterClrMapping/>
  </p:clrMapOvr>
  <p:transition advTm="6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457200" y="720000"/>
            <a:ext cx="2514600" cy="33528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8" name="Espace réservé d’image 7"/>
          <p:cNvPicPr>
            <a:picLocks noGrp="1" noChangeAspect="1"/>
          </p:cNvPicPr>
          <p:nvPr>
            <p:ph type="pic" sz="quarter" idx="11"/>
          </p:nvPr>
        </p:nvPicPr>
        <p:blipFill>
          <a:blip r:embed="rId4"/>
          <a:srcRect l="5896" r="5896"/>
          <a:stretch/>
        </p:blipFill>
        <p:spPr>
          <a:xfrm>
            <a:off x="6084168" y="2736000"/>
            <a:ext cx="2514600" cy="3352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4" name="Espace réservé d’image 13"/>
          <p:cNvPicPr>
            <a:picLocks noGrp="1" noChangeAspect="1"/>
          </p:cNvPicPr>
          <p:nvPr>
            <p:ph type="pic" sz="quarter" idx="12"/>
          </p:nvPr>
        </p:nvPicPr>
        <p:blipFill>
          <a:blip r:embed="rId5"/>
          <a:srcRect/>
          <a:stretch/>
        </p:blipFill>
        <p:spPr>
          <a:xfrm>
            <a:off x="3315600" y="1753200"/>
            <a:ext cx="2514600" cy="3352800"/>
          </a:xfrm>
        </p:spPr>
      </p:pic>
    </p:spTree>
  </p:cSld>
  <p:clrMapOvr>
    <a:masterClrMapping/>
  </p:clrMapOvr>
  <p:transition advTm="6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620721" y="180000"/>
            <a:ext cx="3229016" cy="63586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</p:spTree>
    <p:extLst>
      <p:ext uri="{BB962C8B-B14F-4D97-AF65-F5344CB8AC3E}">
        <p14:creationId xmlns:p14="http://schemas.microsoft.com/office/powerpoint/2010/main" val="184740456"/>
      </p:ext>
    </p:extLst>
  </p:cSld>
  <p:clrMapOvr>
    <a:masterClrMapping/>
  </p:clrMapOvr>
  <p:transition advTm="6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457200" y="720000"/>
            <a:ext cx="2514600" cy="33528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8" name="Espace réservé d’image 7"/>
          <p:cNvPicPr>
            <a:picLocks noGrp="1" noChangeAspect="1"/>
          </p:cNvPicPr>
          <p:nvPr>
            <p:ph type="pic" sz="quarter" idx="11"/>
          </p:nvPr>
        </p:nvPicPr>
        <p:blipFill>
          <a:blip r:embed="rId4"/>
          <a:srcRect/>
          <a:stretch/>
        </p:blipFill>
        <p:spPr>
          <a:xfrm>
            <a:off x="6084168" y="2736000"/>
            <a:ext cx="2514600" cy="3352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4" name="Espace réservé d’image 13"/>
          <p:cNvPicPr>
            <a:picLocks noGrp="1" noChangeAspect="1"/>
          </p:cNvPicPr>
          <p:nvPr>
            <p:ph type="pic" sz="quarter" idx="12"/>
          </p:nvPr>
        </p:nvPicPr>
        <p:blipFill>
          <a:blip r:embed="rId5"/>
          <a:srcRect/>
          <a:stretch/>
        </p:blipFill>
        <p:spPr>
          <a:xfrm>
            <a:off x="3315600" y="1753200"/>
            <a:ext cx="2514600" cy="3352800"/>
          </a:xfrm>
        </p:spPr>
      </p:pic>
    </p:spTree>
    <p:extLst>
      <p:ext uri="{BB962C8B-B14F-4D97-AF65-F5344CB8AC3E}">
        <p14:creationId xmlns:p14="http://schemas.microsoft.com/office/powerpoint/2010/main" val="2156410583"/>
      </p:ext>
    </p:extLst>
  </p:cSld>
  <p:clrMapOvr>
    <a:masterClrMapping/>
  </p:clrMapOvr>
  <p:transition advTm="6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10" name="Image 9" descr="Une image contenant roue, Roue de vélo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39E16E55-B365-5A78-9F9C-3F31F1CB24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6096" y="4221088"/>
            <a:ext cx="3412795" cy="2419428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7FB68A4-6B3D-18CE-DA7B-9BF47A2399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0717" y="116632"/>
            <a:ext cx="2135374" cy="2259655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E11A016D-D335-2659-06DB-A5D68F473C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7620" y="2636912"/>
            <a:ext cx="2043631" cy="204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584889"/>
      </p:ext>
    </p:extLst>
  </p:cSld>
  <p:clrMapOvr>
    <a:masterClrMapping/>
  </p:clrMapOvr>
  <p:transition advTm="6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457200" y="720000"/>
            <a:ext cx="2514600" cy="33528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Espace réservé d’image 7"/>
          <p:cNvPicPr>
            <a:picLocks noGrp="1" noChangeAspect="1"/>
          </p:cNvPicPr>
          <p:nvPr>
            <p:ph type="pic" sz="quarter" idx="11"/>
          </p:nvPr>
        </p:nvPicPr>
        <p:blipFill>
          <a:blip r:embed="rId4"/>
          <a:srcRect l="3094" r="3094"/>
          <a:stretch/>
        </p:blipFill>
        <p:spPr>
          <a:xfrm>
            <a:off x="6084168" y="2736000"/>
            <a:ext cx="2514600" cy="3352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Espace réservé d’image 13"/>
          <p:cNvPicPr>
            <a:picLocks noGrp="1" noChangeAspect="1"/>
          </p:cNvPicPr>
          <p:nvPr>
            <p:ph type="pic" sz="quarter" idx="12"/>
          </p:nvPr>
        </p:nvPicPr>
        <p:blipFill>
          <a:blip r:embed="rId5"/>
          <a:srcRect/>
          <a:stretch/>
        </p:blipFill>
        <p:spPr>
          <a:xfrm>
            <a:off x="3315600" y="1753200"/>
            <a:ext cx="2514600" cy="33528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1911450274"/>
      </p:ext>
    </p:extLst>
  </p:cSld>
  <p:clrMapOvr>
    <a:masterClrMapping/>
  </p:clrMapOvr>
  <p:transition advTm="6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196148" y="180000"/>
            <a:ext cx="2078162" cy="63586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</p:spTree>
    <p:extLst>
      <p:ext uri="{BB962C8B-B14F-4D97-AF65-F5344CB8AC3E}">
        <p14:creationId xmlns:p14="http://schemas.microsoft.com/office/powerpoint/2010/main" val="710070650"/>
      </p:ext>
    </p:extLst>
  </p:cSld>
  <p:clrMapOvr>
    <a:masterClrMapping/>
  </p:clrMapOvr>
  <p:transition advTm="6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457200" y="720000"/>
            <a:ext cx="2514600" cy="33528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8" name="Espace réservé d’image 7"/>
          <p:cNvPicPr>
            <a:picLocks noGrp="1" noChangeAspect="1"/>
          </p:cNvPicPr>
          <p:nvPr>
            <p:ph type="pic" sz="quarter" idx="11"/>
          </p:nvPr>
        </p:nvPicPr>
        <p:blipFill>
          <a:blip r:embed="rId4"/>
          <a:srcRect t="868" b="868"/>
          <a:stretch/>
        </p:blipFill>
        <p:spPr>
          <a:xfrm>
            <a:off x="6084168" y="2736000"/>
            <a:ext cx="2514600" cy="3352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4" name="Espace réservé d’image 13"/>
          <p:cNvPicPr>
            <a:picLocks noGrp="1" noChangeAspect="1"/>
          </p:cNvPicPr>
          <p:nvPr>
            <p:ph type="pic" sz="quarter" idx="12"/>
          </p:nvPr>
        </p:nvPicPr>
        <p:blipFill>
          <a:blip r:embed="rId5"/>
          <a:srcRect/>
          <a:stretch/>
        </p:blipFill>
        <p:spPr>
          <a:xfrm>
            <a:off x="3315600" y="1753200"/>
            <a:ext cx="2514600" cy="3352800"/>
          </a:xfrm>
        </p:spPr>
      </p:pic>
    </p:spTree>
    <p:extLst>
      <p:ext uri="{BB962C8B-B14F-4D97-AF65-F5344CB8AC3E}">
        <p14:creationId xmlns:p14="http://schemas.microsoft.com/office/powerpoint/2010/main" val="691941319"/>
      </p:ext>
    </p:extLst>
  </p:cSld>
  <p:clrMapOvr>
    <a:masterClrMapping/>
  </p:clrMapOvr>
  <p:transition advTm="6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508104" y="916555"/>
            <a:ext cx="3454250" cy="48855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  <p:extLst>
      <p:ext uri="{BB962C8B-B14F-4D97-AF65-F5344CB8AC3E}">
        <p14:creationId xmlns:p14="http://schemas.microsoft.com/office/powerpoint/2010/main" val="501293250"/>
      </p:ext>
    </p:extLst>
  </p:cSld>
  <p:clrMapOvr>
    <a:masterClrMapping/>
  </p:clrMapOvr>
  <p:transition advTm="6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/>
          <a:stretch/>
        </p:blipFill>
        <p:spPr/>
      </p:pic>
      <p:pic>
        <p:nvPicPr>
          <p:cNvPr id="8" name="Espace réservé d’image 7"/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/>
          <a:stretch/>
        </p:blipFill>
        <p:spPr/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/>
          <a:stretch/>
        </p:blipFill>
        <p:spPr/>
      </p:pic>
    </p:spTree>
  </p:cSld>
  <p:clrMapOvr>
    <a:masterClrMapping/>
  </p:clrMapOvr>
  <p:transition advTm="6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/>
          <a:stretch/>
        </p:blipFill>
        <p:spPr/>
      </p:pic>
      <p:pic>
        <p:nvPicPr>
          <p:cNvPr id="8" name="Espace réservé d’image 7"/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/>
          <a:stretch/>
        </p:blipFill>
        <p:spPr/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/>
          <a:stretch/>
        </p:blipFill>
        <p:spPr/>
      </p:pic>
    </p:spTree>
    <p:extLst>
      <p:ext uri="{BB962C8B-B14F-4D97-AF65-F5344CB8AC3E}">
        <p14:creationId xmlns:p14="http://schemas.microsoft.com/office/powerpoint/2010/main" val="2175832216"/>
      </p:ext>
    </p:extLst>
  </p:cSld>
  <p:clrMapOvr>
    <a:masterClrMapping/>
  </p:clrMapOvr>
  <p:transition advTm="6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C0397148-8165-2A31-F1E0-2917F18655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9952" y="-675456"/>
            <a:ext cx="5184576" cy="5184576"/>
          </a:xfrm>
          <a:prstGeom prst="rect">
            <a:avLst/>
          </a:prstGeom>
        </p:spPr>
      </p:pic>
      <p:pic>
        <p:nvPicPr>
          <p:cNvPr id="3" name="Espace réservé d’image 2"/>
          <p:cNvPicPr>
            <a:picLocks noGrp="1" noChangeAspect="1"/>
          </p:cNvPicPr>
          <p:nvPr>
            <p:ph type="pic" sz="quarter" idx="12"/>
          </p:nvPr>
        </p:nvPicPr>
        <p:blipFill>
          <a:blip r:embed="rId6"/>
          <a:srcRect/>
          <a:stretch/>
        </p:blipFill>
        <p:spPr>
          <a:xfrm>
            <a:off x="395536" y="2204864"/>
            <a:ext cx="3983011" cy="4224034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992ACAF-2653-793E-6FC8-8A9E999D09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24128" y="3501008"/>
            <a:ext cx="1794247" cy="3140968"/>
          </a:xfrm>
          <a:prstGeom prst="rect">
            <a:avLst/>
          </a:prstGeom>
        </p:spPr>
      </p:pic>
      <p:pic>
        <p:nvPicPr>
          <p:cNvPr id="2" name="Octobre-rose-pour-la-vie-_-–-Harper-_chanson-française-émotive_">
            <a:hlinkClick r:id="" action="ppaction://media"/>
            <a:extLst>
              <a:ext uri="{FF2B5EF4-FFF2-40B4-BE49-F238E27FC236}">
                <a16:creationId xmlns:a16="http://schemas.microsoft.com/office/drawing/2014/main" id="{53A2D5D8-08F7-BA52-3A01-49BB2210B8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25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563888" y="8367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851102"/>
      </p:ext>
    </p:extLst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/>
          <a:stretch/>
        </p:blipFill>
        <p:spPr/>
      </p:pic>
      <p:pic>
        <p:nvPicPr>
          <p:cNvPr id="8" name="Espace réservé d’image 7"/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/>
          <a:stretch/>
        </p:blipFill>
        <p:spPr/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/>
          <a:stretch/>
        </p:blipFill>
        <p:spPr/>
      </p:pic>
    </p:spTree>
  </p:cSld>
  <p:clrMapOvr>
    <a:masterClrMapping/>
  </p:clrMapOvr>
  <p:transition advTm="6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/>
          <a:stretch/>
        </p:blipFill>
        <p:spPr/>
      </p:pic>
      <p:pic>
        <p:nvPicPr>
          <p:cNvPr id="8" name="Espace réservé d’image 7"/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/>
          <a:stretch/>
        </p:blipFill>
        <p:spPr/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/>
          <a:stretch/>
        </p:blipFill>
        <p:spPr/>
      </p:pic>
    </p:spTree>
    <p:extLst>
      <p:ext uri="{BB962C8B-B14F-4D97-AF65-F5344CB8AC3E}">
        <p14:creationId xmlns:p14="http://schemas.microsoft.com/office/powerpoint/2010/main" val="3018972952"/>
      </p:ext>
    </p:extLst>
  </p:cSld>
  <p:clrMapOvr>
    <a:masterClrMapping/>
  </p:clrMapOvr>
  <p:transition advTm="6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457200" y="5544000"/>
            <a:ext cx="8229600" cy="1249362"/>
          </a:xfrm>
        </p:spPr>
        <p:txBody>
          <a:bodyPr rtlCol="0"/>
          <a:lstStyle>
            <a:defPPr>
              <a:defRPr lang="fr-FR"/>
            </a:defPPr>
          </a:lstStyle>
          <a:p>
            <a:pPr algn="ctr" rtl="0"/>
            <a:r>
              <a:rPr lang="fr-FR" dirty="0">
                <a:solidFill>
                  <a:srgbClr val="FF33CC"/>
                </a:solidFill>
              </a:rPr>
              <a:t>RANDO  8KM  OCTOBRE  ROSE  </a:t>
            </a:r>
            <a:br>
              <a:rPr lang="fr-FR" dirty="0">
                <a:solidFill>
                  <a:srgbClr val="FF33CC"/>
                </a:solidFill>
              </a:rPr>
            </a:br>
            <a:r>
              <a:rPr lang="fr-FR" dirty="0">
                <a:solidFill>
                  <a:srgbClr val="FF33CC"/>
                </a:solidFill>
              </a:rPr>
              <a:t>MOSSIG  VIGNOBLE</a:t>
            </a:r>
          </a:p>
        </p:txBody>
      </p:sp>
      <p:pic>
        <p:nvPicPr>
          <p:cNvPr id="18" name="Espace réservé d’image 4">
            <a:extLst>
              <a:ext uri="{FF2B5EF4-FFF2-40B4-BE49-F238E27FC236}">
                <a16:creationId xmlns:a16="http://schemas.microsoft.com/office/drawing/2014/main" id="{1D8A6AEF-AE2B-5475-B160-C36C5961E61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53" r="2053"/>
          <a:stretch/>
        </p:blipFill>
        <p:spPr>
          <a:xfrm>
            <a:off x="786338" y="360000"/>
            <a:ext cx="2286000" cy="4238055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</p:pic>
      <p:pic>
        <p:nvPicPr>
          <p:cNvPr id="19" name="Espace réservé d’image 9">
            <a:extLst>
              <a:ext uri="{FF2B5EF4-FFF2-40B4-BE49-F238E27FC236}">
                <a16:creationId xmlns:a16="http://schemas.microsoft.com/office/drawing/2014/main" id="{1C8211D2-2C5C-9529-FC5B-93978A09DCE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474604" y="360000"/>
            <a:ext cx="2286000" cy="423805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20" name="Espace réservé d’image 11">
            <a:extLst>
              <a:ext uri="{FF2B5EF4-FFF2-40B4-BE49-F238E27FC236}">
                <a16:creationId xmlns:a16="http://schemas.microsoft.com/office/drawing/2014/main" id="{828B4205-2A01-835E-F593-39C8A046011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162870" y="360000"/>
            <a:ext cx="2286000" cy="4238055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35AEC33B-A85F-F514-57AE-6CB2C36B74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106" y="4351856"/>
            <a:ext cx="901574" cy="239869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D6A59E0-8BFA-E91F-CC93-17BDCF34E2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9214" y="4358662"/>
            <a:ext cx="875995" cy="233063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2CCD67A-2BC2-353D-0243-87AD925F24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2871" y="4358663"/>
            <a:ext cx="875994" cy="233063"/>
          </a:xfrm>
          <a:prstGeom prst="rect">
            <a:avLst/>
          </a:prstGeom>
        </p:spPr>
      </p:pic>
    </p:spTree>
  </p:cSld>
  <p:clrMapOvr>
    <a:masterClrMapping/>
  </p:clrMapOvr>
  <p:transition advTm="6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 preferRelativeResize="0">
            <a:picLocks noGrp="1"/>
          </p:cNvPicPr>
          <p:nvPr>
            <p:ph type="pic" sz="quarter" idx="11"/>
          </p:nvPr>
        </p:nvPicPr>
        <p:blipFill>
          <a:blip r:embed="rId3"/>
          <a:srcRect l="9467" r="9467"/>
          <a:stretch/>
        </p:blipFill>
        <p:spPr>
          <a:xfrm>
            <a:off x="251520" y="188640"/>
            <a:ext cx="2286000" cy="5013216"/>
          </a:xfrm>
        </p:spPr>
      </p:pic>
      <p:pic>
        <p:nvPicPr>
          <p:cNvPr id="10" name="Espace réservé d’image 9"/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/>
          <a:stretch/>
        </p:blipFill>
        <p:spPr>
          <a:xfrm>
            <a:off x="2988000" y="72000"/>
            <a:ext cx="3020517" cy="6624000"/>
          </a:xfrm>
        </p:spPr>
      </p:pic>
      <p:pic>
        <p:nvPicPr>
          <p:cNvPr id="12" name="Espace réservé d’image 11"/>
          <p:cNvPicPr>
            <a:picLocks noGrp="1" noChangeAspect="1"/>
          </p:cNvPicPr>
          <p:nvPr>
            <p:ph type="pic" sz="quarter" idx="16"/>
          </p:nvPr>
        </p:nvPicPr>
        <p:blipFill>
          <a:blip r:embed="rId5"/>
          <a:srcRect/>
          <a:stretch/>
        </p:blipFill>
        <p:spPr>
          <a:xfrm>
            <a:off x="6592833" y="1556792"/>
            <a:ext cx="2286000" cy="5013216"/>
          </a:xfr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3406A7BF-3345-2E0B-05F2-493447951C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">
            <a:off x="648000" y="3276000"/>
            <a:ext cx="1329043" cy="353599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3CB14F6-3EC8-05F8-328C-9D07E1B6D7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8000" y="6382558"/>
            <a:ext cx="1099998" cy="29266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B55DE6E-3188-82C1-08BA-DBBE4940D0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8985" y="6300000"/>
            <a:ext cx="979826" cy="26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874335"/>
      </p:ext>
    </p:extLst>
  </p:cSld>
  <p:clrMapOvr>
    <a:masterClrMapping/>
  </p:clrMapOvr>
  <p:transition advTm="6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5" name="Image 4" descr="Une image contenant texte, Police, Graphique, logo&#10;&#10;Le contenu généré par l’IA peut être incorrect.">
            <a:extLst>
              <a:ext uri="{FF2B5EF4-FFF2-40B4-BE49-F238E27FC236}">
                <a16:creationId xmlns:a16="http://schemas.microsoft.com/office/drawing/2014/main" id="{9327F23D-3882-5508-3EE5-834B34E834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6465" y="6483338"/>
            <a:ext cx="1331070" cy="353666"/>
          </a:xfrm>
          <a:prstGeom prst="rect">
            <a:avLst/>
          </a:prstGeom>
        </p:spPr>
      </p:pic>
    </p:spTree>
  </p:cSld>
  <p:clrMapOvr>
    <a:masterClrMapping/>
  </p:clrMapOvr>
  <p:transition advTm="6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41A1DDC-8DB3-3A65-A679-BF0E986C32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2000" y="6372000"/>
            <a:ext cx="1152128" cy="306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987472"/>
      </p:ext>
    </p:extLst>
  </p:cSld>
  <p:clrMapOvr>
    <a:masterClrMapping/>
  </p:clrMapOvr>
  <p:transition advTm="6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9E87AA3-36BF-FA81-0F28-687425C27C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720000">
            <a:off x="3779912" y="5508000"/>
            <a:ext cx="1329043" cy="35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9775"/>
      </p:ext>
    </p:extLst>
  </p:cSld>
  <p:clrMapOvr>
    <a:masterClrMapping/>
  </p:clrMapOvr>
  <p:transition advTm="6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8FC8475-C448-CCAD-7888-91FD6A65D9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2200" y="3563107"/>
            <a:ext cx="824987" cy="21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137181"/>
      </p:ext>
    </p:extLst>
  </p:cSld>
  <p:clrMapOvr>
    <a:masterClrMapping/>
  </p:clrMapOvr>
  <p:transition advTm="6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583215E-289F-1330-5FA6-7FBFFCED75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504401"/>
            <a:ext cx="1329043" cy="35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318814"/>
      </p:ext>
    </p:extLst>
  </p:cSld>
  <p:clrMapOvr>
    <a:masterClrMapping/>
  </p:clrMapOvr>
  <p:transition advTm="6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9D7B9D7-A37A-38A8-4A8B-F2DABE7E71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400" y="3933056"/>
            <a:ext cx="935170" cy="24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5353"/>
      </p:ext>
    </p:extLst>
  </p:cSld>
  <p:clrMapOvr>
    <a:masterClrMapping/>
  </p:clrMapOvr>
  <p:transition advTm="6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B37EB79-0673-B27C-A1A7-58F3F7E657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0392" y="6580343"/>
            <a:ext cx="1043608" cy="27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89588"/>
      </p:ext>
    </p:extLst>
  </p:cSld>
  <p:clrMapOvr>
    <a:masterClrMapping/>
  </p:clrMapOvr>
  <p:transition advTm="6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 preferRelativeResize="0">
            <a:picLocks noGrp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144000" y="251999"/>
            <a:ext cx="4320000" cy="6192000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rcRect/>
          <a:stretch/>
        </p:blipFill>
        <p:spPr>
          <a:xfrm>
            <a:off x="4644000" y="252000"/>
            <a:ext cx="4320000" cy="61920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82679760"/>
      </p:ext>
    </p:extLst>
  </p:cSld>
  <p:clrMapOvr>
    <a:masterClrMapping/>
  </p:clrMapOvr>
  <p:transition advTm="600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</p:spTree>
    <p:extLst>
      <p:ext uri="{BB962C8B-B14F-4D97-AF65-F5344CB8AC3E}">
        <p14:creationId xmlns:p14="http://schemas.microsoft.com/office/powerpoint/2010/main" val="3553582839"/>
      </p:ext>
    </p:extLst>
  </p:cSld>
  <p:clrMapOvr>
    <a:masterClrMapping/>
  </p:clrMapOvr>
  <p:transition advTm="600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</p:spTree>
    <p:extLst>
      <p:ext uri="{BB962C8B-B14F-4D97-AF65-F5344CB8AC3E}">
        <p14:creationId xmlns:p14="http://schemas.microsoft.com/office/powerpoint/2010/main" val="3590021093"/>
      </p:ext>
    </p:extLst>
  </p:cSld>
  <p:clrMapOvr>
    <a:masterClrMapping/>
  </p:clrMapOvr>
  <p:transition advTm="6000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</p:spTree>
    <p:extLst>
      <p:ext uri="{BB962C8B-B14F-4D97-AF65-F5344CB8AC3E}">
        <p14:creationId xmlns:p14="http://schemas.microsoft.com/office/powerpoint/2010/main" val="3112408517"/>
      </p:ext>
    </p:extLst>
  </p:cSld>
  <p:clrMapOvr>
    <a:masterClrMapping/>
  </p:clrMapOvr>
  <p:transition advTm="6000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</p:spTree>
    <p:extLst>
      <p:ext uri="{BB962C8B-B14F-4D97-AF65-F5344CB8AC3E}">
        <p14:creationId xmlns:p14="http://schemas.microsoft.com/office/powerpoint/2010/main" val="782875296"/>
      </p:ext>
    </p:extLst>
  </p:cSld>
  <p:clrMapOvr>
    <a:masterClrMapping/>
  </p:clrMapOvr>
  <p:transition advTm="6000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/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</p:spTree>
    <p:extLst>
      <p:ext uri="{BB962C8B-B14F-4D97-AF65-F5344CB8AC3E}">
        <p14:creationId xmlns:p14="http://schemas.microsoft.com/office/powerpoint/2010/main" val="1832557932"/>
      </p:ext>
    </p:extLst>
  </p:cSld>
  <p:clrMapOvr>
    <a:masterClrMapping/>
  </p:clrMapOvr>
  <p:transition advTm="6000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 preferRelativeResize="0">
            <a:picLocks noGrp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144000" y="288000"/>
            <a:ext cx="4320000" cy="6177115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rcRect/>
          <a:stretch/>
        </p:blipFill>
        <p:spPr>
          <a:xfrm>
            <a:off x="4644000" y="288000"/>
            <a:ext cx="4320000" cy="61776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4125488"/>
      </p:ext>
    </p:extLst>
  </p:cSld>
  <p:clrMapOvr>
    <a:masterClrMapping/>
  </p:clrMapOvr>
  <p:transition advTm="6000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 preferRelativeResize="0">
            <a:picLocks noGrp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144000" y="287999"/>
            <a:ext cx="4320000" cy="6192000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rcRect/>
          <a:stretch/>
        </p:blipFill>
        <p:spPr>
          <a:xfrm>
            <a:off x="4644000" y="324000"/>
            <a:ext cx="4320000" cy="61920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67983600"/>
      </p:ext>
    </p:extLst>
  </p:cSld>
  <p:clrMapOvr>
    <a:masterClrMapping/>
  </p:clrMapOvr>
  <p:transition advTm="6000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 preferRelativeResize="0">
            <a:picLocks noGrp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144000" y="287999"/>
            <a:ext cx="4320000" cy="6192000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rcRect/>
          <a:stretch/>
        </p:blipFill>
        <p:spPr>
          <a:xfrm>
            <a:off x="4644000" y="718241"/>
            <a:ext cx="4320000" cy="540351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97793029"/>
      </p:ext>
    </p:extLst>
  </p:cSld>
  <p:clrMapOvr>
    <a:masterClrMapping/>
  </p:clrMapOvr>
  <p:transition advTm="6000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 preferRelativeResize="0">
            <a:picLocks noGrp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144000" y="287999"/>
            <a:ext cx="4320000" cy="6192000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rcRect/>
          <a:stretch/>
        </p:blipFill>
        <p:spPr>
          <a:xfrm>
            <a:off x="4744031" y="324000"/>
            <a:ext cx="4119937" cy="61920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20056427"/>
      </p:ext>
    </p:extLst>
  </p:cSld>
  <p:clrMapOvr>
    <a:masterClrMapping/>
  </p:clrMapOvr>
  <p:transition advTm="6000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’image 4"/>
          <p:cNvPicPr preferRelativeResize="0">
            <a:picLocks noGrp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xfrm>
            <a:off x="144000" y="287999"/>
            <a:ext cx="4320000" cy="6192000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B495832-785E-7CE7-B0A6-625EDF42E330}"/>
              </a:ext>
            </a:extLst>
          </p:cNvPr>
          <p:cNvPicPr preferRelativeResize="0">
            <a:picLocks/>
          </p:cNvPicPr>
          <p:nvPr/>
        </p:nvPicPr>
        <p:blipFill>
          <a:blip r:embed="rId4"/>
          <a:srcRect/>
          <a:stretch/>
        </p:blipFill>
        <p:spPr>
          <a:xfrm>
            <a:off x="4644000" y="370588"/>
            <a:ext cx="4320000" cy="609882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26916105"/>
      </p:ext>
    </p:extLst>
  </p:cSld>
  <p:clrMapOvr>
    <a:masterClrMapping/>
  </p:clrMapOvr>
  <p:transition advTm="6000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9" name="Image 8" descr="Une image contenant texte, Police, logo, Graphique&#10;&#10;Le contenu généré par l’IA peut être incorrect.">
            <a:extLst>
              <a:ext uri="{FF2B5EF4-FFF2-40B4-BE49-F238E27FC236}">
                <a16:creationId xmlns:a16="http://schemas.microsoft.com/office/drawing/2014/main" id="{0A9CD43D-AA2A-BEBC-6575-B1F61E4BB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0000">
            <a:off x="4104000" y="3617393"/>
            <a:ext cx="1016441" cy="29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339205"/>
      </p:ext>
    </p:extLst>
  </p:cSld>
  <p:clrMapOvr>
    <a:masterClrMapping/>
  </p:clrMapOvr>
  <p:transition advTm="6000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E954917-9A65-712E-37F1-877205A1CB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0000" y="4464000"/>
            <a:ext cx="809052" cy="26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708987"/>
      </p:ext>
    </p:extLst>
  </p:cSld>
  <p:clrMapOvr>
    <a:masterClrMapping/>
  </p:clrMapOvr>
  <p:transition advTm="6000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02800BE-9CF8-9CF3-C77E-1AD9E8502B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7784" y="4365104"/>
            <a:ext cx="1030313" cy="33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393835"/>
      </p:ext>
    </p:extLst>
  </p:cSld>
  <p:clrMapOvr>
    <a:masterClrMapping/>
  </p:clrMapOvr>
  <p:transition advTm="6000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’image 2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/>
        </p:blipFill>
        <p:spPr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FAAD88E-481B-289D-E66E-7AF446A804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816" y="3933056"/>
            <a:ext cx="1030313" cy="33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506342"/>
      </p:ext>
    </p:extLst>
  </p:cSld>
  <p:clrMapOvr>
    <a:masterClrMapping/>
  </p:clrMapOvr>
  <p:transition advTm="6000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id="{FCA3BF3E-89DE-4264-9F46-13DD029CDC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rtlCol="0"/>
          <a:lstStyle>
            <a:defPPr>
              <a:defRPr lang="fr-FR"/>
            </a:defPPr>
          </a:lstStyle>
          <a:p>
            <a:pPr rtl="0"/>
            <a:r>
              <a:rPr lang="fr-FR" dirty="0"/>
              <a:t>Image pleine page avec une chute d'eau sur des rochers</a:t>
            </a:r>
          </a:p>
        </p:txBody>
      </p:sp>
      <p:pic>
        <p:nvPicPr>
          <p:cNvPr id="6" name="Picture 2" descr="C:\IM\IM\Identities\{20778270-09D0-4E54-8F7B-3114953C022E}\Signature\{55F25316-80BD-4F7C-996C-7B8069AFDF79}\ROLAND~166667.GIF">
            <a:extLst>
              <a:ext uri="{FF2B5EF4-FFF2-40B4-BE49-F238E27FC236}">
                <a16:creationId xmlns:a16="http://schemas.microsoft.com/office/drawing/2014/main" id="{F1681CA6-9386-7482-4E0E-5FACD707E6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877272"/>
            <a:ext cx="1493697" cy="78167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6824B64-49EB-45A0-1233-9A1B1580B63A}"/>
              </a:ext>
            </a:extLst>
          </p:cNvPr>
          <p:cNvSpPr txBox="1"/>
          <p:nvPr/>
        </p:nvSpPr>
        <p:spPr>
          <a:xfrm rot="1740000">
            <a:off x="2376000" y="5796000"/>
            <a:ext cx="2092374" cy="639887"/>
          </a:xfrm>
          <a:prstGeom prst="rect">
            <a:avLst/>
          </a:prstGeom>
          <a:noFill/>
        </p:spPr>
        <p:txBody>
          <a:bodyPr wrap="none" lIns="90522" tIns="45260" rIns="90522" bIns="45260" rtlCol="0">
            <a:spAutoFit/>
          </a:bodyPr>
          <a:lstStyle/>
          <a:p>
            <a:pPr defTabSz="905242"/>
            <a:r>
              <a:rPr sz="3564" dirty="0">
                <a:ln w="19050">
                  <a:solidFill>
                    <a:prstClr val="black"/>
                  </a:solidFill>
                </a:ln>
                <a:solidFill>
                  <a:srgbClr val="FF33CC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sz="3207" dirty="0">
              <a:ln w="19050">
                <a:solidFill>
                  <a:prstClr val="black"/>
                </a:solidFill>
              </a:ln>
              <a:solidFill>
                <a:srgbClr val="FF33CC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E356987-79F3-17CB-5160-2C20E459E7A8}"/>
              </a:ext>
            </a:extLst>
          </p:cNvPr>
          <p:cNvSpPr txBox="1"/>
          <p:nvPr/>
        </p:nvSpPr>
        <p:spPr>
          <a:xfrm>
            <a:off x="6156176" y="6385775"/>
            <a:ext cx="1027845" cy="313932"/>
          </a:xfrm>
          <a:prstGeom prst="rect">
            <a:avLst/>
          </a:prstGeom>
          <a:solidFill>
            <a:srgbClr val="F79646">
              <a:lumMod val="60000"/>
              <a:lumOff val="40000"/>
            </a:srgbClr>
          </a:solidFill>
        </p:spPr>
        <p:txBody>
          <a:bodyPr wrap="none" rtlCol="0">
            <a:spAutoFit/>
          </a:bodyPr>
          <a:lstStyle/>
          <a:p>
            <a:pPr marL="0" marR="0" lvl="0" indent="0" defTabSz="73142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4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15.10.2025</a:t>
            </a:r>
          </a:p>
        </p:txBody>
      </p:sp>
      <p:pic>
        <p:nvPicPr>
          <p:cNvPr id="9" name="Image 8" descr="f1daPhotographe.gif">
            <a:extLst>
              <a:ext uri="{FF2B5EF4-FFF2-40B4-BE49-F238E27FC236}">
                <a16:creationId xmlns:a16="http://schemas.microsoft.com/office/drawing/2014/main" id="{4DEAE03F-7A7B-395B-1801-1A300511B52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732240" y="3464242"/>
            <a:ext cx="1603790" cy="160379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B47075A-003F-CBED-F66A-F1D9A80FAF19}"/>
              </a:ext>
            </a:extLst>
          </p:cNvPr>
          <p:cNvSpPr txBox="1"/>
          <p:nvPr/>
        </p:nvSpPr>
        <p:spPr>
          <a:xfrm rot="-2100000">
            <a:off x="4752000" y="5364000"/>
            <a:ext cx="2093913" cy="639887"/>
          </a:xfrm>
          <a:prstGeom prst="rect">
            <a:avLst/>
          </a:prstGeom>
          <a:noFill/>
        </p:spPr>
        <p:txBody>
          <a:bodyPr wrap="none" lIns="90522" tIns="45260" rIns="90522" bIns="45260" rtlCol="0">
            <a:spAutoFit/>
          </a:bodyPr>
          <a:lstStyle/>
          <a:p>
            <a:pPr defTabSz="905242"/>
            <a:r>
              <a:rPr sz="3564" dirty="0">
                <a:ln w="19050">
                  <a:solidFill>
                    <a:prstClr val="black"/>
                  </a:solidFill>
                </a:ln>
                <a:solidFill>
                  <a:srgbClr val="FF33CC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sz="3921" dirty="0">
              <a:ln w="19050">
                <a:solidFill>
                  <a:prstClr val="black"/>
                </a:solidFill>
              </a:ln>
              <a:solidFill>
                <a:srgbClr val="FF33CC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00FD49E3-0BCB-2628-7765-4CCBC3779A94}"/>
              </a:ext>
            </a:extLst>
          </p:cNvPr>
          <p:cNvSpPr txBox="1"/>
          <p:nvPr/>
        </p:nvSpPr>
        <p:spPr>
          <a:xfrm>
            <a:off x="323528" y="199057"/>
            <a:ext cx="7000249" cy="639887"/>
          </a:xfrm>
          <a:prstGeom prst="rect">
            <a:avLst/>
          </a:prstGeom>
          <a:noFill/>
        </p:spPr>
        <p:txBody>
          <a:bodyPr wrap="square" lIns="90522" tIns="45260" rIns="90522" bIns="45260" rtlCol="0">
            <a:spAutoFit/>
          </a:bodyPr>
          <a:lstStyle/>
          <a:p>
            <a:pPr algn="ctr" defTabSz="905242"/>
            <a:r>
              <a:rPr sz="3564" dirty="0">
                <a:ln w="19050">
                  <a:solidFill>
                    <a:prstClr val="black"/>
                  </a:solidFill>
                </a:ln>
                <a:solidFill>
                  <a:srgbClr val="FF33CC"/>
                </a:solidFill>
                <a:latin typeface="Permanent Marker" pitchFamily="2" charset="0"/>
                <a:ea typeface="Permanent Marker" pitchFamily="2" charset="0"/>
              </a:rPr>
              <a:t>Musique  octobre  rose</a:t>
            </a:r>
          </a:p>
        </p:txBody>
      </p:sp>
      <p:sp>
        <p:nvSpPr>
          <p:cNvPr id="13" name="Étoile à 12 branches 6">
            <a:extLst>
              <a:ext uri="{FF2B5EF4-FFF2-40B4-BE49-F238E27FC236}">
                <a16:creationId xmlns:a16="http://schemas.microsoft.com/office/drawing/2014/main" id="{48781685-E58F-5F5B-09FA-D73C62989733}"/>
              </a:ext>
            </a:extLst>
          </p:cNvPr>
          <p:cNvSpPr>
            <a:spLocks/>
          </p:cNvSpPr>
          <p:nvPr/>
        </p:nvSpPr>
        <p:spPr>
          <a:xfrm>
            <a:off x="6660232" y="5373216"/>
            <a:ext cx="950429" cy="609378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90523" tIns="45261" rIns="90523" bIns="45261" rtlCol="0" anchor="ctr"/>
          <a:lstStyle/>
          <a:p>
            <a:pPr marL="0" marR="0" lvl="0" indent="0" algn="ctr" defTabSz="9052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69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2610</a:t>
            </a:r>
          </a:p>
        </p:txBody>
      </p:sp>
      <p:pic>
        <p:nvPicPr>
          <p:cNvPr id="14" name="Image 13" descr="C-est-fini.gif">
            <a:extLst>
              <a:ext uri="{FF2B5EF4-FFF2-40B4-BE49-F238E27FC236}">
                <a16:creationId xmlns:a16="http://schemas.microsoft.com/office/drawing/2014/main" id="{2623481B-B593-E3BB-DBB9-BEE7807740D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46791" y="5487521"/>
            <a:ext cx="1120148" cy="1256843"/>
          </a:xfrm>
          <a:prstGeom prst="rect">
            <a:avLst/>
          </a:prstGeom>
        </p:spPr>
      </p:pic>
      <p:pic>
        <p:nvPicPr>
          <p:cNvPr id="16" name="Image 15" descr="Une image contenant sourire, Visage humain, habits, personne&#10;&#10;Le contenu généré par l’IA peut être incorrect.">
            <a:extLst>
              <a:ext uri="{FF2B5EF4-FFF2-40B4-BE49-F238E27FC236}">
                <a16:creationId xmlns:a16="http://schemas.microsoft.com/office/drawing/2014/main" id="{B310DD7C-C427-86FF-6443-3C0267F898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9512" y="4293096"/>
            <a:ext cx="2442688" cy="90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97289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0" grpId="0"/>
      <p:bldP spid="11" grpId="0"/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cœur, Saint-Valentin, Graphique, créativité&#10;&#10;Le contenu généré par l’IA peut être incorrect.">
            <a:extLst>
              <a:ext uri="{FF2B5EF4-FFF2-40B4-BE49-F238E27FC236}">
                <a16:creationId xmlns:a16="http://schemas.microsoft.com/office/drawing/2014/main" id="{075279A8-0173-1971-72AC-B560218043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0"/>
            <a:ext cx="6813376" cy="681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694229"/>
      </p:ext>
    </p:extLst>
  </p:cSld>
  <p:clrMapOvr>
    <a:masterClrMapping/>
  </p:clrMapOvr>
  <p:transition advTm="6000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lbumPhotoClassique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3067572_TF16401343_Win32" id="{EC33902B-0F9A-45F1-B028-5B6D81463F35}" vid="{CD1301C6-B0E9-47BB-BBB3-C7A92BD10195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4" ma:contentTypeDescription="Create a new document." ma:contentTypeScope="" ma:versionID="2d714a3296df14eba7a100bb665443ca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49549bf45bfbbfb6cffed527380e77e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BA93842-4D7E-4E5F-94A9-35F5B3E5E19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EBC9B2-5A7A-494C-BC37-26061F525997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8B395253-62BB-4CDE-B288-C74B01D2A4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Album photo classique</Template>
  <TotalTime>0</TotalTime>
  <Words>247</Words>
  <Application>Microsoft Office PowerPoint</Application>
  <PresentationFormat>Affichage à l'écran (4:3)</PresentationFormat>
  <Paragraphs>75</Paragraphs>
  <Slides>49</Slides>
  <Notes>48</Notes>
  <HiddenSlides>0</HiddenSlides>
  <MMClips>2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7" baseType="lpstr">
      <vt:lpstr>Arial</vt:lpstr>
      <vt:lpstr>Arial Narrow</vt:lpstr>
      <vt:lpstr>Broadway</vt:lpstr>
      <vt:lpstr>Calibri</vt:lpstr>
      <vt:lpstr>Century Schoolbook</vt:lpstr>
      <vt:lpstr>Permanent Marker</vt:lpstr>
      <vt:lpstr>Rockwell</vt:lpstr>
      <vt:lpstr>AlbumPhotoClassique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RANDO  8KM  OCTOBRE  ROSE   MOSSIG  VIGNOBLE</vt:lpstr>
      <vt:lpstr>Présentation PowerPoint</vt:lpstr>
      <vt:lpstr>Image pleine page avec une chute d'eau sur des rochers</vt:lpstr>
      <vt:lpstr>Image pleine page avec une chute d'eau sur des rochers</vt:lpstr>
      <vt:lpstr>Image pleine page avec une chute d'eau sur des rochers</vt:lpstr>
      <vt:lpstr>Image pleine page avec une chute d'eau sur des rochers</vt:lpstr>
      <vt:lpstr>Image pleine page avec une chute d'eau sur des rochers</vt:lpstr>
      <vt:lpstr>Image pleine page avec une chute d'eau sur des rochers</vt:lpstr>
      <vt:lpstr>Image pleine page avec une chute d'eau sur des rochers</vt:lpstr>
      <vt:lpstr>Présentation PowerPoint</vt:lpstr>
      <vt:lpstr>Image pleine page avec une chute d'eau sur des rochers</vt:lpstr>
      <vt:lpstr>Image pleine page avec une chute d'eau sur des rochers</vt:lpstr>
      <vt:lpstr>Image pleine page avec une chute d'eau sur des rochers</vt:lpstr>
      <vt:lpstr>Image pleine page avec une chute d'eau sur des rochers</vt:lpstr>
      <vt:lpstr>Image pleine page avec une chute d'eau sur des rochers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Image pleine page avec une chute d'eau sur des rochers</vt:lpstr>
      <vt:lpstr>Image pleine page avec une chute d'eau sur des rochers</vt:lpstr>
      <vt:lpstr>Image pleine page avec une chute d'eau sur des rochers</vt:lpstr>
      <vt:lpstr>Image pleine page avec une chute d'eau sur des rochers</vt:lpstr>
      <vt:lpstr>Image pleine page avec une chute d'eau sur des rochers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16</cp:revision>
  <dcterms:created xsi:type="dcterms:W3CDTF">2025-10-14T08:56:22Z</dcterms:created>
  <dcterms:modified xsi:type="dcterms:W3CDTF">2025-10-15T13:46:26Z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