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425" r:id="rId4"/>
    <p:sldId id="256" r:id="rId5"/>
    <p:sldId id="257" r:id="rId6"/>
    <p:sldId id="258" r:id="rId7"/>
    <p:sldId id="304" r:id="rId8"/>
    <p:sldId id="291" r:id="rId9"/>
    <p:sldId id="305" r:id="rId10"/>
    <p:sldId id="292" r:id="rId11"/>
    <p:sldId id="303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293" r:id="rId22"/>
    <p:sldId id="266" r:id="rId23"/>
    <p:sldId id="288" r:id="rId24"/>
    <p:sldId id="287" r:id="rId25"/>
    <p:sldId id="286" r:id="rId26"/>
    <p:sldId id="285" r:id="rId27"/>
    <p:sldId id="284" r:id="rId28"/>
    <p:sldId id="283" r:id="rId29"/>
    <p:sldId id="282" r:id="rId30"/>
    <p:sldId id="281" r:id="rId31"/>
    <p:sldId id="280" r:id="rId32"/>
    <p:sldId id="279" r:id="rId33"/>
    <p:sldId id="278" r:id="rId34"/>
    <p:sldId id="277" r:id="rId35"/>
    <p:sldId id="276" r:id="rId36"/>
    <p:sldId id="275" r:id="rId37"/>
    <p:sldId id="274" r:id="rId38"/>
    <p:sldId id="273" r:id="rId39"/>
    <p:sldId id="272" r:id="rId40"/>
    <p:sldId id="271" r:id="rId41"/>
    <p:sldId id="270" r:id="rId42"/>
    <p:sldId id="269" r:id="rId43"/>
    <p:sldId id="267" r:id="rId44"/>
    <p:sldId id="268" r:id="rId45"/>
    <p:sldId id="265" r:id="rId46"/>
    <p:sldId id="264" r:id="rId47"/>
    <p:sldId id="263" r:id="rId48"/>
    <p:sldId id="262" r:id="rId49"/>
    <p:sldId id="261" r:id="rId50"/>
    <p:sldId id="260" r:id="rId51"/>
    <p:sldId id="427" r:id="rId52"/>
    <p:sldId id="426" r:id="rId53"/>
  </p:sldIdLst>
  <p:sldSz cx="8640763" cy="5759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8Ih8h0ecbQ9Y2B3BWUqxw==" hashData="xsGeqeOvvq8wA43ZnJl33M22vqLx5JG1vLWx7kJIn8B2R+VQ1y0qcoHg3u5JfBnH3j5FzYhwunVGFVLvEZCYy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348" autoAdjust="0"/>
    <p:restoredTop sz="94660"/>
  </p:normalViewPr>
  <p:slideViewPr>
    <p:cSldViewPr snapToGrid="0">
      <p:cViewPr varScale="1">
        <p:scale>
          <a:sx n="97" d="100"/>
          <a:sy n="97" d="100"/>
        </p:scale>
        <p:origin x="72" y="4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288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8057" y="942577"/>
            <a:ext cx="7344649" cy="2005142"/>
          </a:xfrm>
        </p:spPr>
        <p:txBody>
          <a:bodyPr anchor="b"/>
          <a:lstStyle>
            <a:lvl1pPr algn="ctr">
              <a:defRPr sz="5039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80096" y="3025045"/>
            <a:ext cx="6480572" cy="1390533"/>
          </a:xfrm>
        </p:spPr>
        <p:txBody>
          <a:bodyPr/>
          <a:lstStyle>
            <a:lvl1pPr marL="0" indent="0" algn="ctr">
              <a:buNone/>
              <a:defRPr sz="2016"/>
            </a:lvl1pPr>
            <a:lvl2pPr marL="383957" indent="0" algn="ctr">
              <a:buNone/>
              <a:defRPr sz="1680"/>
            </a:lvl2pPr>
            <a:lvl3pPr marL="767913" indent="0" algn="ctr">
              <a:buNone/>
              <a:defRPr sz="1512"/>
            </a:lvl3pPr>
            <a:lvl4pPr marL="1151870" indent="0" algn="ctr">
              <a:buNone/>
              <a:defRPr sz="1344"/>
            </a:lvl4pPr>
            <a:lvl5pPr marL="1535826" indent="0" algn="ctr">
              <a:buNone/>
              <a:defRPr sz="1344"/>
            </a:lvl5pPr>
            <a:lvl6pPr marL="1919783" indent="0" algn="ctr">
              <a:buNone/>
              <a:defRPr sz="1344"/>
            </a:lvl6pPr>
            <a:lvl7pPr marL="2303739" indent="0" algn="ctr">
              <a:buNone/>
              <a:defRPr sz="1344"/>
            </a:lvl7pPr>
            <a:lvl8pPr marL="2687696" indent="0" algn="ctr">
              <a:buNone/>
              <a:defRPr sz="1344"/>
            </a:lvl8pPr>
            <a:lvl9pPr marL="3071652" indent="0" algn="ctr">
              <a:buNone/>
              <a:defRPr sz="1344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30A3-834B-4B1F-9823-D764DAAE972D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BD777-93BB-4DF3-9E9C-B6F4AC6ED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2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30A3-834B-4B1F-9823-D764DAAE972D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BD777-93BB-4DF3-9E9C-B6F4AC6ED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73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553" y="1435864"/>
            <a:ext cx="7452658" cy="2395771"/>
          </a:xfrm>
        </p:spPr>
        <p:txBody>
          <a:bodyPr anchor="b"/>
          <a:lstStyle>
            <a:lvl1pPr>
              <a:defRPr sz="5039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9553" y="3854300"/>
            <a:ext cx="7452658" cy="1259879"/>
          </a:xfrm>
        </p:spPr>
        <p:txBody>
          <a:bodyPr/>
          <a:lstStyle>
            <a:lvl1pPr marL="0" indent="0">
              <a:buNone/>
              <a:defRPr sz="2016">
                <a:solidFill>
                  <a:schemeClr val="tx1">
                    <a:tint val="82000"/>
                  </a:schemeClr>
                </a:solidFill>
              </a:defRPr>
            </a:lvl1pPr>
            <a:lvl2pPr marL="383957" indent="0">
              <a:buNone/>
              <a:defRPr sz="1680">
                <a:solidFill>
                  <a:schemeClr val="tx1">
                    <a:tint val="82000"/>
                  </a:schemeClr>
                </a:solidFill>
              </a:defRPr>
            </a:lvl2pPr>
            <a:lvl3pPr marL="767913" indent="0">
              <a:buNone/>
              <a:defRPr sz="1512">
                <a:solidFill>
                  <a:schemeClr val="tx1">
                    <a:tint val="82000"/>
                  </a:schemeClr>
                </a:solidFill>
              </a:defRPr>
            </a:lvl3pPr>
            <a:lvl4pPr marL="1151870" indent="0">
              <a:buNone/>
              <a:defRPr sz="1344">
                <a:solidFill>
                  <a:schemeClr val="tx1">
                    <a:tint val="82000"/>
                  </a:schemeClr>
                </a:solidFill>
              </a:defRPr>
            </a:lvl4pPr>
            <a:lvl5pPr marL="1535826" indent="0">
              <a:buNone/>
              <a:defRPr sz="1344">
                <a:solidFill>
                  <a:schemeClr val="tx1">
                    <a:tint val="82000"/>
                  </a:schemeClr>
                </a:solidFill>
              </a:defRPr>
            </a:lvl5pPr>
            <a:lvl6pPr marL="1919783" indent="0">
              <a:buNone/>
              <a:defRPr sz="1344">
                <a:solidFill>
                  <a:schemeClr val="tx1">
                    <a:tint val="82000"/>
                  </a:schemeClr>
                </a:solidFill>
              </a:defRPr>
            </a:lvl6pPr>
            <a:lvl7pPr marL="2303739" indent="0">
              <a:buNone/>
              <a:defRPr sz="1344">
                <a:solidFill>
                  <a:schemeClr val="tx1">
                    <a:tint val="82000"/>
                  </a:schemeClr>
                </a:solidFill>
              </a:defRPr>
            </a:lvl7pPr>
            <a:lvl8pPr marL="2687696" indent="0">
              <a:buNone/>
              <a:defRPr sz="1344">
                <a:solidFill>
                  <a:schemeClr val="tx1">
                    <a:tint val="82000"/>
                  </a:schemeClr>
                </a:solidFill>
              </a:defRPr>
            </a:lvl8pPr>
            <a:lvl9pPr marL="3071652" indent="0">
              <a:buNone/>
              <a:defRPr sz="134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30A3-834B-4B1F-9823-D764DAAE972D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BD777-93BB-4DF3-9E9C-B6F4AC6ED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73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053" y="1533187"/>
            <a:ext cx="3672324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74386" y="1533187"/>
            <a:ext cx="3672324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30A3-834B-4B1F-9823-D764DAAE972D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BD777-93BB-4DF3-9E9C-B6F4AC6ED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434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178" y="306639"/>
            <a:ext cx="7452658" cy="111322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5179" y="1411865"/>
            <a:ext cx="3655447" cy="691934"/>
          </a:xfrm>
        </p:spPr>
        <p:txBody>
          <a:bodyPr anchor="b"/>
          <a:lstStyle>
            <a:lvl1pPr marL="0" indent="0">
              <a:buNone/>
              <a:defRPr sz="2016" b="1"/>
            </a:lvl1pPr>
            <a:lvl2pPr marL="383957" indent="0">
              <a:buNone/>
              <a:defRPr sz="1680" b="1"/>
            </a:lvl2pPr>
            <a:lvl3pPr marL="767913" indent="0">
              <a:buNone/>
              <a:defRPr sz="1512" b="1"/>
            </a:lvl3pPr>
            <a:lvl4pPr marL="1151870" indent="0">
              <a:buNone/>
              <a:defRPr sz="1344" b="1"/>
            </a:lvl4pPr>
            <a:lvl5pPr marL="1535826" indent="0">
              <a:buNone/>
              <a:defRPr sz="1344" b="1"/>
            </a:lvl5pPr>
            <a:lvl6pPr marL="1919783" indent="0">
              <a:buNone/>
              <a:defRPr sz="1344" b="1"/>
            </a:lvl6pPr>
            <a:lvl7pPr marL="2303739" indent="0">
              <a:buNone/>
              <a:defRPr sz="1344" b="1"/>
            </a:lvl7pPr>
            <a:lvl8pPr marL="2687696" indent="0">
              <a:buNone/>
              <a:defRPr sz="1344" b="1"/>
            </a:lvl8pPr>
            <a:lvl9pPr marL="3071652" indent="0">
              <a:buNone/>
              <a:defRPr sz="134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5179" y="2103799"/>
            <a:ext cx="3655447" cy="30943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387" y="1411865"/>
            <a:ext cx="3673450" cy="691934"/>
          </a:xfrm>
        </p:spPr>
        <p:txBody>
          <a:bodyPr anchor="b"/>
          <a:lstStyle>
            <a:lvl1pPr marL="0" indent="0">
              <a:buNone/>
              <a:defRPr sz="2016" b="1"/>
            </a:lvl1pPr>
            <a:lvl2pPr marL="383957" indent="0">
              <a:buNone/>
              <a:defRPr sz="1680" b="1"/>
            </a:lvl2pPr>
            <a:lvl3pPr marL="767913" indent="0">
              <a:buNone/>
              <a:defRPr sz="1512" b="1"/>
            </a:lvl3pPr>
            <a:lvl4pPr marL="1151870" indent="0">
              <a:buNone/>
              <a:defRPr sz="1344" b="1"/>
            </a:lvl4pPr>
            <a:lvl5pPr marL="1535826" indent="0">
              <a:buNone/>
              <a:defRPr sz="1344" b="1"/>
            </a:lvl5pPr>
            <a:lvl6pPr marL="1919783" indent="0">
              <a:buNone/>
              <a:defRPr sz="1344" b="1"/>
            </a:lvl6pPr>
            <a:lvl7pPr marL="2303739" indent="0">
              <a:buNone/>
              <a:defRPr sz="1344" b="1"/>
            </a:lvl7pPr>
            <a:lvl8pPr marL="2687696" indent="0">
              <a:buNone/>
              <a:defRPr sz="1344" b="1"/>
            </a:lvl8pPr>
            <a:lvl9pPr marL="3071652" indent="0">
              <a:buNone/>
              <a:defRPr sz="134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74387" y="2103799"/>
            <a:ext cx="3673450" cy="30943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30A3-834B-4B1F-9823-D764DAAE972D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BD777-93BB-4DF3-9E9C-B6F4AC6ED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694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30A3-834B-4B1F-9823-D764DAAE972D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BD777-93BB-4DF3-9E9C-B6F4AC6ED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4651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30A3-834B-4B1F-9823-D764DAAE972D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BD777-93BB-4DF3-9E9C-B6F4AC6ED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0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178" y="383963"/>
            <a:ext cx="2786871" cy="1343872"/>
          </a:xfrm>
        </p:spPr>
        <p:txBody>
          <a:bodyPr anchor="b"/>
          <a:lstStyle>
            <a:lvl1pPr>
              <a:defRPr sz="2687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3450" y="829256"/>
            <a:ext cx="4374386" cy="4092942"/>
          </a:xfrm>
        </p:spPr>
        <p:txBody>
          <a:bodyPr/>
          <a:lstStyle>
            <a:lvl1pPr>
              <a:defRPr sz="2687"/>
            </a:lvl1pPr>
            <a:lvl2pPr>
              <a:defRPr sz="2351"/>
            </a:lvl2pPr>
            <a:lvl3pPr>
              <a:defRPr sz="2016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5178" y="1727835"/>
            <a:ext cx="2786871" cy="3201028"/>
          </a:xfrm>
        </p:spPr>
        <p:txBody>
          <a:bodyPr/>
          <a:lstStyle>
            <a:lvl1pPr marL="0" indent="0">
              <a:buNone/>
              <a:defRPr sz="1344"/>
            </a:lvl1pPr>
            <a:lvl2pPr marL="383957" indent="0">
              <a:buNone/>
              <a:defRPr sz="1176"/>
            </a:lvl2pPr>
            <a:lvl3pPr marL="767913" indent="0">
              <a:buNone/>
              <a:defRPr sz="1008"/>
            </a:lvl3pPr>
            <a:lvl4pPr marL="1151870" indent="0">
              <a:buNone/>
              <a:defRPr sz="840"/>
            </a:lvl4pPr>
            <a:lvl5pPr marL="1535826" indent="0">
              <a:buNone/>
              <a:defRPr sz="840"/>
            </a:lvl5pPr>
            <a:lvl6pPr marL="1919783" indent="0">
              <a:buNone/>
              <a:defRPr sz="840"/>
            </a:lvl6pPr>
            <a:lvl7pPr marL="2303739" indent="0">
              <a:buNone/>
              <a:defRPr sz="840"/>
            </a:lvl7pPr>
            <a:lvl8pPr marL="2687696" indent="0">
              <a:buNone/>
              <a:defRPr sz="840"/>
            </a:lvl8pPr>
            <a:lvl9pPr marL="3071652" indent="0">
              <a:buNone/>
              <a:defRPr sz="84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30A3-834B-4B1F-9823-D764DAAE972D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BD777-93BB-4DF3-9E9C-B6F4AC6ED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14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178" y="383963"/>
            <a:ext cx="2786871" cy="1343872"/>
          </a:xfrm>
        </p:spPr>
        <p:txBody>
          <a:bodyPr anchor="b"/>
          <a:lstStyle>
            <a:lvl1pPr>
              <a:defRPr sz="2687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673450" y="829256"/>
            <a:ext cx="4374386" cy="4092942"/>
          </a:xfrm>
        </p:spPr>
        <p:txBody>
          <a:bodyPr anchor="t"/>
          <a:lstStyle>
            <a:lvl1pPr marL="0" indent="0">
              <a:buNone/>
              <a:defRPr sz="2687"/>
            </a:lvl1pPr>
            <a:lvl2pPr marL="383957" indent="0">
              <a:buNone/>
              <a:defRPr sz="2351"/>
            </a:lvl2pPr>
            <a:lvl3pPr marL="767913" indent="0">
              <a:buNone/>
              <a:defRPr sz="2016"/>
            </a:lvl3pPr>
            <a:lvl4pPr marL="1151870" indent="0">
              <a:buNone/>
              <a:defRPr sz="1680"/>
            </a:lvl4pPr>
            <a:lvl5pPr marL="1535826" indent="0">
              <a:buNone/>
              <a:defRPr sz="1680"/>
            </a:lvl5pPr>
            <a:lvl6pPr marL="1919783" indent="0">
              <a:buNone/>
              <a:defRPr sz="1680"/>
            </a:lvl6pPr>
            <a:lvl7pPr marL="2303739" indent="0">
              <a:buNone/>
              <a:defRPr sz="1680"/>
            </a:lvl7pPr>
            <a:lvl8pPr marL="2687696" indent="0">
              <a:buNone/>
              <a:defRPr sz="1680"/>
            </a:lvl8pPr>
            <a:lvl9pPr marL="3071652" indent="0">
              <a:buNone/>
              <a:defRPr sz="168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5178" y="1727835"/>
            <a:ext cx="2786871" cy="3201028"/>
          </a:xfrm>
        </p:spPr>
        <p:txBody>
          <a:bodyPr/>
          <a:lstStyle>
            <a:lvl1pPr marL="0" indent="0">
              <a:buNone/>
              <a:defRPr sz="1344"/>
            </a:lvl1pPr>
            <a:lvl2pPr marL="383957" indent="0">
              <a:buNone/>
              <a:defRPr sz="1176"/>
            </a:lvl2pPr>
            <a:lvl3pPr marL="767913" indent="0">
              <a:buNone/>
              <a:defRPr sz="1008"/>
            </a:lvl3pPr>
            <a:lvl4pPr marL="1151870" indent="0">
              <a:buNone/>
              <a:defRPr sz="840"/>
            </a:lvl4pPr>
            <a:lvl5pPr marL="1535826" indent="0">
              <a:buNone/>
              <a:defRPr sz="840"/>
            </a:lvl5pPr>
            <a:lvl6pPr marL="1919783" indent="0">
              <a:buNone/>
              <a:defRPr sz="840"/>
            </a:lvl6pPr>
            <a:lvl7pPr marL="2303739" indent="0">
              <a:buNone/>
              <a:defRPr sz="840"/>
            </a:lvl7pPr>
            <a:lvl8pPr marL="2687696" indent="0">
              <a:buNone/>
              <a:defRPr sz="840"/>
            </a:lvl8pPr>
            <a:lvl9pPr marL="3071652" indent="0">
              <a:buNone/>
              <a:defRPr sz="84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30A3-834B-4B1F-9823-D764DAAE972D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BD777-93BB-4DF3-9E9C-B6F4AC6ED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25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30A3-834B-4B1F-9823-D764DAAE972D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BD777-93BB-4DF3-9E9C-B6F4AC6ED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5357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83546" y="306637"/>
            <a:ext cx="1863165" cy="488086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053" y="306637"/>
            <a:ext cx="5481484" cy="488086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30A3-834B-4B1F-9823-D764DAAE972D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BD777-93BB-4DF3-9E9C-B6F4AC6ED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997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7" y="1789180"/>
            <a:ext cx="7344649" cy="123454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57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14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57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42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285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14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99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856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23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548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0997"/>
            <a:ext cx="7344649" cy="1143892"/>
          </a:xfrm>
        </p:spPr>
        <p:txBody>
          <a:bodyPr anchor="t"/>
          <a:lstStyle>
            <a:lvl1pPr algn="l">
              <a:defRPr sz="337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118"/>
            <a:ext cx="7344649" cy="1259879"/>
          </a:xfrm>
        </p:spPr>
        <p:txBody>
          <a:bodyPr anchor="b"/>
          <a:lstStyle>
            <a:lvl1pPr marL="0" indent="0">
              <a:buNone/>
              <a:defRPr sz="1687">
                <a:solidFill>
                  <a:schemeClr val="tx1">
                    <a:tint val="75000"/>
                  </a:schemeClr>
                </a:solidFill>
              </a:defRPr>
            </a:lvl1pPr>
            <a:lvl2pPr marL="385711" indent="0">
              <a:buNone/>
              <a:defRPr sz="1519">
                <a:solidFill>
                  <a:schemeClr val="tx1">
                    <a:tint val="75000"/>
                  </a:schemeClr>
                </a:solidFill>
              </a:defRPr>
            </a:lvl2pPr>
            <a:lvl3pPr marL="771421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157132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4pPr>
            <a:lvl5pPr marL="1542843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5pPr>
            <a:lvl6pPr marL="1928553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6pPr>
            <a:lvl7pPr marL="2314263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7pPr>
            <a:lvl8pPr marL="2699974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8pPr>
            <a:lvl9pPr marL="3085685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56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3872"/>
            <a:ext cx="3816337" cy="3800971"/>
          </a:xfrm>
        </p:spPr>
        <p:txBody>
          <a:bodyPr/>
          <a:lstStyle>
            <a:lvl1pPr>
              <a:defRPr sz="2362"/>
            </a:lvl1pPr>
            <a:lvl2pPr>
              <a:defRPr sz="2025"/>
            </a:lvl2pPr>
            <a:lvl3pPr>
              <a:defRPr sz="1687"/>
            </a:lvl3pPr>
            <a:lvl4pPr>
              <a:defRPr sz="1519"/>
            </a:lvl4pPr>
            <a:lvl5pPr>
              <a:defRPr sz="1519"/>
            </a:lvl5pPr>
            <a:lvl6pPr>
              <a:defRPr sz="1519"/>
            </a:lvl6pPr>
            <a:lvl7pPr>
              <a:defRPr sz="1519"/>
            </a:lvl7pPr>
            <a:lvl8pPr>
              <a:defRPr sz="1519"/>
            </a:lvl8pPr>
            <a:lvl9pPr>
              <a:defRPr sz="151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3872"/>
            <a:ext cx="3816337" cy="3800971"/>
          </a:xfrm>
        </p:spPr>
        <p:txBody>
          <a:bodyPr/>
          <a:lstStyle>
            <a:lvl1pPr>
              <a:defRPr sz="2362"/>
            </a:lvl1pPr>
            <a:lvl2pPr>
              <a:defRPr sz="2025"/>
            </a:lvl2pPr>
            <a:lvl3pPr>
              <a:defRPr sz="1687"/>
            </a:lvl3pPr>
            <a:lvl4pPr>
              <a:defRPr sz="1519"/>
            </a:lvl4pPr>
            <a:lvl5pPr>
              <a:defRPr sz="1519"/>
            </a:lvl5pPr>
            <a:lvl6pPr>
              <a:defRPr sz="1519"/>
            </a:lvl6pPr>
            <a:lvl7pPr>
              <a:defRPr sz="1519"/>
            </a:lvl7pPr>
            <a:lvl8pPr>
              <a:defRPr sz="1519"/>
            </a:lvl8pPr>
            <a:lvl9pPr>
              <a:defRPr sz="151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50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227"/>
            <a:ext cx="3817838" cy="537282"/>
          </a:xfrm>
        </p:spPr>
        <p:txBody>
          <a:bodyPr anchor="b"/>
          <a:lstStyle>
            <a:lvl1pPr marL="0" indent="0">
              <a:buNone/>
              <a:defRPr sz="2025" b="1"/>
            </a:lvl1pPr>
            <a:lvl2pPr marL="385711" indent="0">
              <a:buNone/>
              <a:defRPr sz="1687" b="1"/>
            </a:lvl2pPr>
            <a:lvl3pPr marL="771421" indent="0">
              <a:buNone/>
              <a:defRPr sz="1519" b="1"/>
            </a:lvl3pPr>
            <a:lvl4pPr marL="1157132" indent="0">
              <a:buNone/>
              <a:defRPr sz="1350" b="1"/>
            </a:lvl4pPr>
            <a:lvl5pPr marL="1542843" indent="0">
              <a:buNone/>
              <a:defRPr sz="1350" b="1"/>
            </a:lvl5pPr>
            <a:lvl6pPr marL="1928553" indent="0">
              <a:buNone/>
              <a:defRPr sz="1350" b="1"/>
            </a:lvl6pPr>
            <a:lvl7pPr marL="2314263" indent="0">
              <a:buNone/>
              <a:defRPr sz="1350" b="1"/>
            </a:lvl7pPr>
            <a:lvl8pPr marL="2699974" indent="0">
              <a:buNone/>
              <a:defRPr sz="1350" b="1"/>
            </a:lvl8pPr>
            <a:lvl9pPr marL="3085685" indent="0">
              <a:buNone/>
              <a:defRPr sz="135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493"/>
            <a:ext cx="3817838" cy="3318350"/>
          </a:xfrm>
        </p:spPr>
        <p:txBody>
          <a:bodyPr/>
          <a:lstStyle>
            <a:lvl1pPr>
              <a:defRPr sz="2025"/>
            </a:lvl1pPr>
            <a:lvl2pPr>
              <a:defRPr sz="1687"/>
            </a:lvl2pPr>
            <a:lvl3pPr>
              <a:defRPr sz="1519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6" y="1289227"/>
            <a:ext cx="3819337" cy="537282"/>
          </a:xfrm>
        </p:spPr>
        <p:txBody>
          <a:bodyPr anchor="b"/>
          <a:lstStyle>
            <a:lvl1pPr marL="0" indent="0">
              <a:buNone/>
              <a:defRPr sz="2025" b="1"/>
            </a:lvl1pPr>
            <a:lvl2pPr marL="385711" indent="0">
              <a:buNone/>
              <a:defRPr sz="1687" b="1"/>
            </a:lvl2pPr>
            <a:lvl3pPr marL="771421" indent="0">
              <a:buNone/>
              <a:defRPr sz="1519" b="1"/>
            </a:lvl3pPr>
            <a:lvl4pPr marL="1157132" indent="0">
              <a:buNone/>
              <a:defRPr sz="1350" b="1"/>
            </a:lvl4pPr>
            <a:lvl5pPr marL="1542843" indent="0">
              <a:buNone/>
              <a:defRPr sz="1350" b="1"/>
            </a:lvl5pPr>
            <a:lvl6pPr marL="1928553" indent="0">
              <a:buNone/>
              <a:defRPr sz="1350" b="1"/>
            </a:lvl6pPr>
            <a:lvl7pPr marL="2314263" indent="0">
              <a:buNone/>
              <a:defRPr sz="1350" b="1"/>
            </a:lvl7pPr>
            <a:lvl8pPr marL="2699974" indent="0">
              <a:buNone/>
              <a:defRPr sz="1350" b="1"/>
            </a:lvl8pPr>
            <a:lvl9pPr marL="3085685" indent="0">
              <a:buNone/>
              <a:defRPr sz="135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6" y="1826493"/>
            <a:ext cx="3819337" cy="3318350"/>
          </a:xfrm>
        </p:spPr>
        <p:txBody>
          <a:bodyPr/>
          <a:lstStyle>
            <a:lvl1pPr>
              <a:defRPr sz="2025"/>
            </a:lvl1pPr>
            <a:lvl2pPr>
              <a:defRPr sz="1687"/>
            </a:lvl2pPr>
            <a:lvl3pPr>
              <a:defRPr sz="1519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9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808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798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11"/>
            <a:ext cx="2842751" cy="975907"/>
          </a:xfrm>
        </p:spPr>
        <p:txBody>
          <a:bodyPr anchor="b"/>
          <a:lstStyle>
            <a:lvl1pPr algn="l">
              <a:defRPr sz="168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12"/>
            <a:ext cx="4830427" cy="4915531"/>
          </a:xfrm>
        </p:spPr>
        <p:txBody>
          <a:bodyPr/>
          <a:lstStyle>
            <a:lvl1pPr>
              <a:defRPr sz="2699"/>
            </a:lvl1pPr>
            <a:lvl2pPr>
              <a:defRPr sz="2362"/>
            </a:lvl2pPr>
            <a:lvl3pPr>
              <a:defRPr sz="2025"/>
            </a:lvl3pPr>
            <a:lvl4pPr>
              <a:defRPr sz="1687"/>
            </a:lvl4pPr>
            <a:lvl5pPr>
              <a:defRPr sz="1687"/>
            </a:lvl5pPr>
            <a:lvl6pPr>
              <a:defRPr sz="1687"/>
            </a:lvl6pPr>
            <a:lvl7pPr>
              <a:defRPr sz="1687"/>
            </a:lvl7pPr>
            <a:lvl8pPr>
              <a:defRPr sz="1687"/>
            </a:lvl8pPr>
            <a:lvl9pPr>
              <a:defRPr sz="16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236"/>
            <a:ext cx="2842751" cy="3939623"/>
          </a:xfrm>
        </p:spPr>
        <p:txBody>
          <a:bodyPr/>
          <a:lstStyle>
            <a:lvl1pPr marL="0" indent="0">
              <a:buNone/>
              <a:defRPr sz="1181"/>
            </a:lvl1pPr>
            <a:lvl2pPr marL="385711" indent="0">
              <a:buNone/>
              <a:defRPr sz="1012"/>
            </a:lvl2pPr>
            <a:lvl3pPr marL="771421" indent="0">
              <a:buNone/>
              <a:defRPr sz="843"/>
            </a:lvl3pPr>
            <a:lvl4pPr marL="1157132" indent="0">
              <a:buNone/>
              <a:defRPr sz="759"/>
            </a:lvl4pPr>
            <a:lvl5pPr marL="1542843" indent="0">
              <a:buNone/>
              <a:defRPr sz="759"/>
            </a:lvl5pPr>
            <a:lvl6pPr marL="1928553" indent="0">
              <a:buNone/>
              <a:defRPr sz="759"/>
            </a:lvl6pPr>
            <a:lvl7pPr marL="2314263" indent="0">
              <a:buNone/>
              <a:defRPr sz="759"/>
            </a:lvl7pPr>
            <a:lvl8pPr marL="2699974" indent="0">
              <a:buNone/>
              <a:defRPr sz="759"/>
            </a:lvl8pPr>
            <a:lvl9pPr marL="3085685" indent="0">
              <a:buNone/>
              <a:defRPr sz="75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300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6"/>
          </a:xfrm>
        </p:spPr>
        <p:txBody>
          <a:bodyPr anchor="b"/>
          <a:lstStyle>
            <a:lvl1pPr algn="l">
              <a:defRPr sz="168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18"/>
            <a:ext cx="5184458" cy="3455670"/>
          </a:xfrm>
        </p:spPr>
        <p:txBody>
          <a:bodyPr/>
          <a:lstStyle>
            <a:lvl1pPr marL="0" indent="0">
              <a:buNone/>
              <a:defRPr sz="2699"/>
            </a:lvl1pPr>
            <a:lvl2pPr marL="385711" indent="0">
              <a:buNone/>
              <a:defRPr sz="2362"/>
            </a:lvl2pPr>
            <a:lvl3pPr marL="771421" indent="0">
              <a:buNone/>
              <a:defRPr sz="2025"/>
            </a:lvl3pPr>
            <a:lvl4pPr marL="1157132" indent="0">
              <a:buNone/>
              <a:defRPr sz="1687"/>
            </a:lvl4pPr>
            <a:lvl5pPr marL="1542843" indent="0">
              <a:buNone/>
              <a:defRPr sz="1687"/>
            </a:lvl5pPr>
            <a:lvl6pPr marL="1928553" indent="0">
              <a:buNone/>
              <a:defRPr sz="1687"/>
            </a:lvl6pPr>
            <a:lvl7pPr marL="2314263" indent="0">
              <a:buNone/>
              <a:defRPr sz="1687"/>
            </a:lvl7pPr>
            <a:lvl8pPr marL="2699974" indent="0">
              <a:buNone/>
              <a:defRPr sz="1687"/>
            </a:lvl8pPr>
            <a:lvl9pPr marL="3085685" indent="0">
              <a:buNone/>
              <a:defRPr sz="168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1"/>
            <a:ext cx="5184458" cy="675935"/>
          </a:xfrm>
        </p:spPr>
        <p:txBody>
          <a:bodyPr/>
          <a:lstStyle>
            <a:lvl1pPr marL="0" indent="0">
              <a:buNone/>
              <a:defRPr sz="1181"/>
            </a:lvl1pPr>
            <a:lvl2pPr marL="385711" indent="0">
              <a:buNone/>
              <a:defRPr sz="1012"/>
            </a:lvl2pPr>
            <a:lvl3pPr marL="771421" indent="0">
              <a:buNone/>
              <a:defRPr sz="843"/>
            </a:lvl3pPr>
            <a:lvl4pPr marL="1157132" indent="0">
              <a:buNone/>
              <a:defRPr sz="759"/>
            </a:lvl4pPr>
            <a:lvl5pPr marL="1542843" indent="0">
              <a:buNone/>
              <a:defRPr sz="759"/>
            </a:lvl5pPr>
            <a:lvl6pPr marL="1928553" indent="0">
              <a:buNone/>
              <a:defRPr sz="759"/>
            </a:lvl6pPr>
            <a:lvl7pPr marL="2314263" indent="0">
              <a:buNone/>
              <a:defRPr sz="759"/>
            </a:lvl7pPr>
            <a:lvl8pPr marL="2699974" indent="0">
              <a:buNone/>
              <a:defRPr sz="759"/>
            </a:lvl8pPr>
            <a:lvl9pPr marL="3085685" indent="0">
              <a:buNone/>
              <a:defRPr sz="75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377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70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646"/>
            <a:ext cx="1944172" cy="491419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646"/>
            <a:ext cx="5688502" cy="4914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43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7" y="1789175"/>
            <a:ext cx="7344649" cy="123454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7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464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0992"/>
            <a:ext cx="7344649" cy="1143892"/>
          </a:xfrm>
        </p:spPr>
        <p:txBody>
          <a:bodyPr anchor="t"/>
          <a:lstStyle>
            <a:lvl1pPr algn="l">
              <a:defRPr sz="3999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112"/>
            <a:ext cx="7344649" cy="1259880"/>
          </a:xfrm>
        </p:spPr>
        <p:txBody>
          <a:bodyPr anchor="b"/>
          <a:lstStyle>
            <a:lvl1pPr marL="0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00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119905"/>
            <a:ext cx="3816337" cy="3167698"/>
          </a:xfrm>
        </p:spPr>
        <p:txBody>
          <a:bodyPr/>
          <a:lstStyle>
            <a:lvl1pPr>
              <a:defRPr sz="2799"/>
            </a:lvl1pPr>
            <a:lvl2pPr>
              <a:defRPr sz="2399"/>
            </a:lvl2pPr>
            <a:lvl3pPr>
              <a:defRPr sz="1999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5" y="1119905"/>
            <a:ext cx="3816337" cy="3167698"/>
          </a:xfrm>
        </p:spPr>
        <p:txBody>
          <a:bodyPr/>
          <a:lstStyle>
            <a:lvl1pPr>
              <a:defRPr sz="2799"/>
            </a:lvl1pPr>
            <a:lvl2pPr>
              <a:defRPr sz="2399"/>
            </a:lvl2pPr>
            <a:lvl3pPr>
              <a:defRPr sz="1999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61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8" y="230657"/>
            <a:ext cx="7776687" cy="959908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222"/>
            <a:ext cx="3817838" cy="53728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493"/>
            <a:ext cx="3817838" cy="3318350"/>
          </a:xfrm>
        </p:spPr>
        <p:txBody>
          <a:bodyPr/>
          <a:lstStyle>
            <a:lvl1pPr>
              <a:defRPr sz="2399"/>
            </a:lvl1pPr>
            <a:lvl2pPr>
              <a:defRPr sz="1999"/>
            </a:lvl2pPr>
            <a:lvl3pPr>
              <a:defRPr sz="1799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1" y="1289222"/>
            <a:ext cx="3819337" cy="53728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1" y="1826493"/>
            <a:ext cx="3819337" cy="3318350"/>
          </a:xfrm>
        </p:spPr>
        <p:txBody>
          <a:bodyPr/>
          <a:lstStyle>
            <a:lvl1pPr>
              <a:defRPr sz="2399"/>
            </a:lvl1pPr>
            <a:lvl2pPr>
              <a:defRPr sz="1999"/>
            </a:lvl2pPr>
            <a:lvl3pPr>
              <a:defRPr sz="1799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77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925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21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12"/>
            <a:ext cx="2842751" cy="975907"/>
          </a:xfrm>
        </p:spPr>
        <p:txBody>
          <a:bodyPr anchor="b"/>
          <a:lstStyle>
            <a:lvl1pPr algn="l">
              <a:defRPr sz="19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12"/>
            <a:ext cx="4830427" cy="4915531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231"/>
            <a:ext cx="2842751" cy="3939624"/>
          </a:xfrm>
        </p:spPr>
        <p:txBody>
          <a:bodyPr/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81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6"/>
          </a:xfrm>
        </p:spPr>
        <p:txBody>
          <a:bodyPr anchor="b"/>
          <a:lstStyle>
            <a:lvl1pPr algn="l">
              <a:defRPr sz="19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18"/>
            <a:ext cx="5184458" cy="3455670"/>
          </a:xfrm>
        </p:spPr>
        <p:txBody>
          <a:bodyPr/>
          <a:lstStyle>
            <a:lvl1pPr marL="0" indent="0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0"/>
            <a:ext cx="5184458" cy="675935"/>
          </a:xfrm>
        </p:spPr>
        <p:txBody>
          <a:bodyPr/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896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911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191982"/>
            <a:ext cx="1944172" cy="4095609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191982"/>
            <a:ext cx="5688502" cy="409560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91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4053" y="306639"/>
            <a:ext cx="7452658" cy="1113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053" y="1533187"/>
            <a:ext cx="7452658" cy="3654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4052" y="5338158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0430A3-834B-4B1F-9823-D764DAAE972D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62253" y="5338158"/>
            <a:ext cx="291625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02539" y="5338158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DBD777-93BB-4DF3-9E9C-B6F4AC6ED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263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xStyles>
    <p:titleStyle>
      <a:lvl1pPr algn="l" defTabSz="767913" rtl="0" eaLnBrk="1" latinLnBrk="0" hangingPunct="1">
        <a:lnSpc>
          <a:spcPct val="90000"/>
        </a:lnSpc>
        <a:spcBef>
          <a:spcPct val="0"/>
        </a:spcBef>
        <a:buNone/>
        <a:defRPr sz="369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1978" indent="-191978" algn="l" defTabSz="767913" rtl="0" eaLnBrk="1" latinLnBrk="0" hangingPunct="1">
        <a:lnSpc>
          <a:spcPct val="90000"/>
        </a:lnSpc>
        <a:spcBef>
          <a:spcPts val="840"/>
        </a:spcBef>
        <a:buFont typeface="Arial" panose="020B0604020202020204" pitchFamily="34" charset="0"/>
        <a:buChar char="•"/>
        <a:defRPr sz="2351" kern="1200">
          <a:solidFill>
            <a:schemeClr val="tx1"/>
          </a:solidFill>
          <a:latin typeface="+mn-lt"/>
          <a:ea typeface="+mn-ea"/>
          <a:cs typeface="+mn-cs"/>
        </a:defRPr>
      </a:lvl1pPr>
      <a:lvl2pPr marL="575935" indent="-191978" algn="l" defTabSz="767913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2016" kern="1200">
          <a:solidFill>
            <a:schemeClr val="tx1"/>
          </a:solidFill>
          <a:latin typeface="+mn-lt"/>
          <a:ea typeface="+mn-ea"/>
          <a:cs typeface="+mn-cs"/>
        </a:defRPr>
      </a:lvl2pPr>
      <a:lvl3pPr marL="959891" indent="-191978" algn="l" defTabSz="767913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3pPr>
      <a:lvl4pPr marL="1343848" indent="-191978" algn="l" defTabSz="767913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4pPr>
      <a:lvl5pPr marL="1727805" indent="-191978" algn="l" defTabSz="767913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5pPr>
      <a:lvl6pPr marL="2111761" indent="-191978" algn="l" defTabSz="767913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6pPr>
      <a:lvl7pPr marL="2495718" indent="-191978" algn="l" defTabSz="767913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7pPr>
      <a:lvl8pPr marL="2879674" indent="-191978" algn="l" defTabSz="767913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8pPr>
      <a:lvl9pPr marL="3263631" indent="-191978" algn="l" defTabSz="767913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1pPr>
      <a:lvl2pPr marL="383957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2pPr>
      <a:lvl3pPr marL="767913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3pPr>
      <a:lvl4pPr marL="1151870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4pPr>
      <a:lvl5pPr marL="1535826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5pPr>
      <a:lvl6pPr marL="1919783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6pPr>
      <a:lvl7pPr marL="2303739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7pPr>
      <a:lvl8pPr marL="2687696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8pPr>
      <a:lvl9pPr marL="3071652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662"/>
            <a:ext cx="7776687" cy="959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3872"/>
            <a:ext cx="7776687" cy="38009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8163"/>
            <a:ext cx="20161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8163"/>
            <a:ext cx="273624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8163"/>
            <a:ext cx="20161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913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xStyles>
    <p:titleStyle>
      <a:lvl1pPr algn="ctr" defTabSz="771421" rtl="0" eaLnBrk="1" latinLnBrk="0" hangingPunct="1">
        <a:spcBef>
          <a:spcPct val="0"/>
        </a:spcBef>
        <a:buNone/>
        <a:defRPr sz="371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9283" indent="-289283" algn="l" defTabSz="771421" rtl="0" eaLnBrk="1" latinLnBrk="0" hangingPunct="1">
        <a:spcBef>
          <a:spcPct val="20000"/>
        </a:spcBef>
        <a:buFont typeface="Arial" pitchFamily="34" charset="0"/>
        <a:buChar char="•"/>
        <a:defRPr sz="2699" kern="1200">
          <a:solidFill>
            <a:schemeClr val="tx1"/>
          </a:solidFill>
          <a:latin typeface="+mn-lt"/>
          <a:ea typeface="+mn-ea"/>
          <a:cs typeface="+mn-cs"/>
        </a:defRPr>
      </a:lvl1pPr>
      <a:lvl2pPr marL="626780" indent="-241069" algn="l" defTabSz="771421" rtl="0" eaLnBrk="1" latinLnBrk="0" hangingPunct="1">
        <a:spcBef>
          <a:spcPct val="20000"/>
        </a:spcBef>
        <a:buFont typeface="Arial" pitchFamily="34" charset="0"/>
        <a:buChar char="–"/>
        <a:defRPr sz="2362" kern="1200">
          <a:solidFill>
            <a:schemeClr val="tx1"/>
          </a:solidFill>
          <a:latin typeface="+mn-lt"/>
          <a:ea typeface="+mn-ea"/>
          <a:cs typeface="+mn-cs"/>
        </a:defRPr>
      </a:lvl2pPr>
      <a:lvl3pPr marL="964276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2025" kern="1200">
          <a:solidFill>
            <a:schemeClr val="tx1"/>
          </a:solidFill>
          <a:latin typeface="+mn-lt"/>
          <a:ea typeface="+mn-ea"/>
          <a:cs typeface="+mn-cs"/>
        </a:defRPr>
      </a:lvl3pPr>
      <a:lvl4pPr marL="1349987" indent="-192855" algn="l" defTabSz="771421" rtl="0" eaLnBrk="1" latinLnBrk="0" hangingPunct="1">
        <a:spcBef>
          <a:spcPct val="20000"/>
        </a:spcBef>
        <a:buFont typeface="Arial" pitchFamily="34" charset="0"/>
        <a:buChar char="–"/>
        <a:defRPr sz="1687" kern="1200">
          <a:solidFill>
            <a:schemeClr val="tx1"/>
          </a:solidFill>
          <a:latin typeface="+mn-lt"/>
          <a:ea typeface="+mn-ea"/>
          <a:cs typeface="+mn-cs"/>
        </a:defRPr>
      </a:lvl4pPr>
      <a:lvl5pPr marL="1735698" indent="-192855" algn="l" defTabSz="771421" rtl="0" eaLnBrk="1" latinLnBrk="0" hangingPunct="1">
        <a:spcBef>
          <a:spcPct val="20000"/>
        </a:spcBef>
        <a:buFont typeface="Arial" pitchFamily="34" charset="0"/>
        <a:buChar char="»"/>
        <a:defRPr sz="1687" kern="1200">
          <a:solidFill>
            <a:schemeClr val="tx1"/>
          </a:solidFill>
          <a:latin typeface="+mn-lt"/>
          <a:ea typeface="+mn-ea"/>
          <a:cs typeface="+mn-cs"/>
        </a:defRPr>
      </a:lvl5pPr>
      <a:lvl6pPr marL="2121408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1687" kern="1200">
          <a:solidFill>
            <a:schemeClr val="tx1"/>
          </a:solidFill>
          <a:latin typeface="+mn-lt"/>
          <a:ea typeface="+mn-ea"/>
          <a:cs typeface="+mn-cs"/>
        </a:defRPr>
      </a:lvl6pPr>
      <a:lvl7pPr marL="2507119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1687" kern="1200">
          <a:solidFill>
            <a:schemeClr val="tx1"/>
          </a:solidFill>
          <a:latin typeface="+mn-lt"/>
          <a:ea typeface="+mn-ea"/>
          <a:cs typeface="+mn-cs"/>
        </a:defRPr>
      </a:lvl7pPr>
      <a:lvl8pPr marL="2892830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1687" kern="1200">
          <a:solidFill>
            <a:schemeClr val="tx1"/>
          </a:solidFill>
          <a:latin typeface="+mn-lt"/>
          <a:ea typeface="+mn-ea"/>
          <a:cs typeface="+mn-cs"/>
        </a:defRPr>
      </a:lvl8pPr>
      <a:lvl9pPr marL="3278540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168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1pPr>
      <a:lvl2pPr marL="385711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2pPr>
      <a:lvl3pPr marL="771421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3pPr>
      <a:lvl4pPr marL="1157132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4pPr>
      <a:lvl5pPr marL="1542843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5pPr>
      <a:lvl6pPr marL="1928553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6pPr>
      <a:lvl7pPr marL="2314263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7pPr>
      <a:lvl8pPr marL="2699974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8pPr>
      <a:lvl9pPr marL="3085685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0657"/>
            <a:ext cx="7776687" cy="959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3872"/>
            <a:ext cx="7776687" cy="38009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8163"/>
            <a:ext cx="20161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8163"/>
            <a:ext cx="273624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8163"/>
            <a:ext cx="20161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649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xStyles>
    <p:titleStyle>
      <a:lvl1pPr algn="ctr" defTabSz="914126" rtl="0" eaLnBrk="1" latinLnBrk="0" hangingPunct="1"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797" indent="-342797" algn="l" defTabSz="914126" rtl="0" eaLnBrk="1" latinLnBrk="0" hangingPunct="1">
        <a:spcBef>
          <a:spcPct val="20000"/>
        </a:spcBef>
        <a:buFont typeface="Arial" pitchFamily="34" charset="0"/>
        <a:buChar char="•"/>
        <a:defRPr sz="3199" kern="1200">
          <a:solidFill>
            <a:schemeClr val="tx1"/>
          </a:solidFill>
          <a:latin typeface="+mn-lt"/>
          <a:ea typeface="+mn-ea"/>
          <a:cs typeface="+mn-cs"/>
        </a:defRPr>
      </a:lvl1pPr>
      <a:lvl2pPr marL="742727" indent="-285664" algn="l" defTabSz="914126" rtl="0" eaLnBrk="1" latinLnBrk="0" hangingPunct="1">
        <a:spcBef>
          <a:spcPct val="20000"/>
        </a:spcBef>
        <a:buFont typeface="Arial" pitchFamily="34" charset="0"/>
        <a:buChar char="–"/>
        <a:defRPr sz="27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657" indent="-228531" algn="l" defTabSz="914126" rtl="0" eaLnBrk="1" latinLnBrk="0" hangingPunct="1">
        <a:spcBef>
          <a:spcPct val="20000"/>
        </a:spcBef>
        <a:buFont typeface="Arial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3pPr>
      <a:lvl4pPr marL="1599720" indent="-228531" algn="l" defTabSz="914126" rtl="0" eaLnBrk="1" latinLnBrk="0" hangingPunct="1">
        <a:spcBef>
          <a:spcPct val="20000"/>
        </a:spcBef>
        <a:buFont typeface="Arial" pitchFamily="34" charset="0"/>
        <a:buChar char="–"/>
        <a:defRPr sz="1999" kern="1200">
          <a:solidFill>
            <a:schemeClr val="tx1"/>
          </a:solidFill>
          <a:latin typeface="+mn-lt"/>
          <a:ea typeface="+mn-ea"/>
          <a:cs typeface="+mn-cs"/>
        </a:defRPr>
      </a:lvl4pPr>
      <a:lvl5pPr marL="2056783" indent="-228531" algn="l" defTabSz="914126" rtl="0" eaLnBrk="1" latinLnBrk="0" hangingPunct="1">
        <a:spcBef>
          <a:spcPct val="20000"/>
        </a:spcBef>
        <a:buFont typeface="Arial" pitchFamily="34" charset="0"/>
        <a:buChar char="»"/>
        <a:defRPr sz="1999" kern="1200">
          <a:solidFill>
            <a:schemeClr val="tx1"/>
          </a:solidFill>
          <a:latin typeface="+mn-lt"/>
          <a:ea typeface="+mn-ea"/>
          <a:cs typeface="+mn-cs"/>
        </a:defRPr>
      </a:lvl5pPr>
      <a:lvl6pPr marL="2513846" indent="-228531" algn="l" defTabSz="914126" rtl="0" eaLnBrk="1" latinLnBrk="0" hangingPunct="1">
        <a:spcBef>
          <a:spcPct val="20000"/>
        </a:spcBef>
        <a:buFont typeface="Arial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908" indent="-228531" algn="l" defTabSz="914126" rtl="0" eaLnBrk="1" latinLnBrk="0" hangingPunct="1">
        <a:spcBef>
          <a:spcPct val="20000"/>
        </a:spcBef>
        <a:buFont typeface="Arial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971" indent="-228531" algn="l" defTabSz="914126" rtl="0" eaLnBrk="1" latinLnBrk="0" hangingPunct="1">
        <a:spcBef>
          <a:spcPct val="20000"/>
        </a:spcBef>
        <a:buFont typeface="Arial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8pPr>
      <a:lvl9pPr marL="3885034" indent="-228531" algn="l" defTabSz="914126" rtl="0" eaLnBrk="1" latinLnBrk="0" hangingPunct="1">
        <a:spcBef>
          <a:spcPct val="20000"/>
        </a:spcBef>
        <a:buFont typeface="Arial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4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gif"/><Relationship Id="rId11" Type="http://schemas.openxmlformats.org/officeDocument/2006/relationships/image" Target="../media/image62.png"/><Relationship Id="rId5" Type="http://schemas.openxmlformats.org/officeDocument/2006/relationships/image" Target="../media/image56.gif"/><Relationship Id="rId15" Type="http://schemas.openxmlformats.org/officeDocument/2006/relationships/image" Target="../media/image66.png"/><Relationship Id="rId10" Type="http://schemas.openxmlformats.org/officeDocument/2006/relationships/image" Target="../media/image61.gif"/><Relationship Id="rId4" Type="http://schemas.openxmlformats.org/officeDocument/2006/relationships/image" Target="../media/image55.png"/><Relationship Id="rId9" Type="http://schemas.openxmlformats.org/officeDocument/2006/relationships/image" Target="../media/image60.jpeg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alphaModFix amt="80000"/>
            <a:lum/>
          </a:blip>
          <a:srcRect/>
          <a:stretch>
            <a:fillRect t="-13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91" y="179950"/>
            <a:ext cx="8638381" cy="2677502"/>
          </a:xfrm>
          <a:prstGeom prst="rect">
            <a:avLst/>
          </a:prstGeom>
          <a:noFill/>
          <a:ln>
            <a:noFill/>
          </a:ln>
        </p:spPr>
        <p:txBody>
          <a:bodyPr wrap="square" lIns="91415" tIns="45707" rIns="91415" bIns="4570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12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399" b="1" i="0" u="none" strike="noStrike" kern="1200" cap="none" spc="0" normalizeH="0" baseline="0" noProof="0" dirty="0">
                <a:ln w="3175">
                  <a:solidFill>
                    <a:srgbClr val="1F497D"/>
                  </a:solidFill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Les  maisons  alsaciennes </a:t>
            </a:r>
          </a:p>
          <a:p>
            <a:pPr marL="0" marR="0" lvl="0" indent="0" algn="ctr" defTabSz="91412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200" b="1" i="0" u="none" strike="noStrike" kern="1200" cap="none" spc="0" normalizeH="0" baseline="0" noProof="0" dirty="0">
                <a:ln w="3175">
                  <a:solidFill>
                    <a:srgbClr val="1F497D"/>
                  </a:solidFill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Au  gré  des  siècles</a:t>
            </a:r>
          </a:p>
          <a:p>
            <a:pPr marL="0" marR="0" lvl="0" indent="0" algn="ctr" defTabSz="91412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1" i="0" u="none" strike="noStrike" kern="1200" cap="none" spc="0" normalizeH="0" baseline="0" noProof="0" dirty="0" err="1">
                <a:ln w="3175">
                  <a:solidFill>
                    <a:srgbClr val="1F497D"/>
                  </a:solidFill>
                </a:ln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Speciales</a:t>
            </a:r>
            <a:r>
              <a:rPr kumimoji="0" lang="fr-FR" sz="4000" b="1" i="0" u="none" strike="noStrike" kern="1200" cap="none" spc="0" normalizeH="0" baseline="0" noProof="0" dirty="0">
                <a:ln w="3175">
                  <a:solidFill>
                    <a:srgbClr val="1F497D"/>
                  </a:solidFill>
                </a:ln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 </a:t>
            </a:r>
            <a:r>
              <a:rPr kumimoji="0" lang="fr-FR" sz="4000" b="1" i="0" u="none" strike="noStrike" kern="1200" cap="none" spc="0" normalizeH="0" baseline="0" noProof="0" dirty="0" err="1">
                <a:ln w="3175">
                  <a:solidFill>
                    <a:srgbClr val="1F497D"/>
                  </a:solidFill>
                </a:ln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haut-rhin</a:t>
            </a:r>
            <a:r>
              <a:rPr kumimoji="0" lang="fr-FR" sz="6200" b="1" i="0" u="none" strike="noStrike" kern="1200" cap="none" spc="0" normalizeH="0" baseline="0" noProof="0" dirty="0">
                <a:ln w="3175">
                  <a:solidFill>
                    <a:srgbClr val="1F497D"/>
                  </a:solidFill>
                </a:ln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700036" y="4464986"/>
            <a:ext cx="3095491" cy="738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12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1" i="0" u="none" strike="noStrike" kern="1200" cap="none" spc="0" normalizeH="0" baseline="0" noProof="0" dirty="0">
                <a:ln w="0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Photos  prises  par  des amoureux </a:t>
            </a:r>
          </a:p>
          <a:p>
            <a:pPr marL="0" marR="0" lvl="0" indent="0" algn="ctr" defTabSz="91412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1" i="0" u="none" strike="noStrike" kern="1200" cap="none" spc="0" normalizeH="0" baseline="0" noProof="0" dirty="0">
                <a:ln w="0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de  la  maison alsacienne</a:t>
            </a:r>
          </a:p>
          <a:p>
            <a:pPr marL="0" marR="0" lvl="0" indent="0" algn="ctr" defTabSz="91412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1" i="0" u="none" strike="noStrike" kern="1200" cap="none" spc="0" normalizeH="0" baseline="0" noProof="0" dirty="0">
                <a:ln w="0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pour  le  plaisir  du  partage  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47782" y="3173324"/>
            <a:ext cx="852319" cy="1079702"/>
          </a:xfrm>
          <a:prstGeom prst="rect">
            <a:avLst/>
          </a:prstGeom>
        </p:spPr>
      </p:pic>
      <p:sp>
        <p:nvSpPr>
          <p:cNvPr id="2050" name="filecab3"/>
          <p:cNvSpPr>
            <a:spLocks noEditPoints="1" noChangeArrowheads="1"/>
          </p:cNvSpPr>
          <p:nvPr/>
        </p:nvSpPr>
        <p:spPr bwMode="auto">
          <a:xfrm rot="10800000">
            <a:off x="5630976" y="4176000"/>
            <a:ext cx="2837558" cy="1347056"/>
          </a:xfrm>
          <a:custGeom>
            <a:avLst/>
            <a:gdLst>
              <a:gd name="T0" fmla="*/ 10800 w 21600"/>
              <a:gd name="T1" fmla="*/ 0 h 21600"/>
              <a:gd name="T2" fmla="*/ 0 w 21600"/>
              <a:gd name="T3" fmla="*/ 0 h 21600"/>
              <a:gd name="T4" fmla="*/ 0 w 21600"/>
              <a:gd name="T5" fmla="*/ 10800 h 21600"/>
              <a:gd name="T6" fmla="*/ 0 w 21600"/>
              <a:gd name="T7" fmla="*/ 20367 h 21600"/>
              <a:gd name="T8" fmla="*/ 10800 w 21600"/>
              <a:gd name="T9" fmla="*/ 21600 h 21600"/>
              <a:gd name="T10" fmla="*/ 21600 w 21600"/>
              <a:gd name="T11" fmla="*/ 20367 h 21600"/>
              <a:gd name="T12" fmla="*/ 21600 w 21600"/>
              <a:gd name="T13" fmla="*/ 10800 h 21600"/>
              <a:gd name="T14" fmla="*/ 21600 w 21600"/>
              <a:gd name="T15" fmla="*/ 0 h 21600"/>
              <a:gd name="T16" fmla="*/ 1004 w 21600"/>
              <a:gd name="T17" fmla="*/ 511 h 21600"/>
              <a:gd name="T18" fmla="*/ 20542 w 21600"/>
              <a:gd name="T19" fmla="*/ 187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0788" y="0"/>
                </a:moveTo>
                <a:lnTo>
                  <a:pt x="0" y="0"/>
                </a:lnTo>
                <a:lnTo>
                  <a:pt x="0" y="10800"/>
                </a:lnTo>
                <a:lnTo>
                  <a:pt x="0" y="19099"/>
                </a:lnTo>
                <a:lnTo>
                  <a:pt x="8466" y="19099"/>
                </a:lnTo>
                <a:lnTo>
                  <a:pt x="8490" y="19440"/>
                </a:lnTo>
                <a:lnTo>
                  <a:pt x="8537" y="20008"/>
                </a:lnTo>
                <a:lnTo>
                  <a:pt x="8607" y="20349"/>
                </a:lnTo>
                <a:lnTo>
                  <a:pt x="8701" y="20691"/>
                </a:lnTo>
                <a:lnTo>
                  <a:pt x="8842" y="21145"/>
                </a:lnTo>
                <a:lnTo>
                  <a:pt x="9053" y="21373"/>
                </a:lnTo>
                <a:lnTo>
                  <a:pt x="9264" y="21600"/>
                </a:lnTo>
                <a:lnTo>
                  <a:pt x="9545" y="21600"/>
                </a:lnTo>
                <a:lnTo>
                  <a:pt x="10718" y="21600"/>
                </a:lnTo>
                <a:lnTo>
                  <a:pt x="11891" y="21600"/>
                </a:lnTo>
                <a:lnTo>
                  <a:pt x="12266" y="21600"/>
                </a:lnTo>
                <a:lnTo>
                  <a:pt x="12477" y="21429"/>
                </a:lnTo>
                <a:lnTo>
                  <a:pt x="12618" y="21202"/>
                </a:lnTo>
                <a:lnTo>
                  <a:pt x="12758" y="20861"/>
                </a:lnTo>
                <a:lnTo>
                  <a:pt x="12922" y="20349"/>
                </a:lnTo>
                <a:lnTo>
                  <a:pt x="12993" y="19952"/>
                </a:lnTo>
                <a:lnTo>
                  <a:pt x="13016" y="19440"/>
                </a:lnTo>
                <a:lnTo>
                  <a:pt x="13063" y="19099"/>
                </a:lnTo>
                <a:lnTo>
                  <a:pt x="21600" y="19099"/>
                </a:lnTo>
                <a:lnTo>
                  <a:pt x="21600" y="10800"/>
                </a:lnTo>
                <a:lnTo>
                  <a:pt x="21600" y="0"/>
                </a:lnTo>
                <a:lnTo>
                  <a:pt x="10788" y="0"/>
                </a:lnTo>
                <a:close/>
                <a:moveTo>
                  <a:pt x="9053" y="19099"/>
                </a:moveTo>
                <a:lnTo>
                  <a:pt x="9053" y="19440"/>
                </a:lnTo>
                <a:lnTo>
                  <a:pt x="9076" y="19611"/>
                </a:lnTo>
                <a:lnTo>
                  <a:pt x="9123" y="19781"/>
                </a:lnTo>
                <a:lnTo>
                  <a:pt x="9193" y="20008"/>
                </a:lnTo>
                <a:lnTo>
                  <a:pt x="9264" y="20179"/>
                </a:lnTo>
                <a:lnTo>
                  <a:pt x="9334" y="20293"/>
                </a:lnTo>
                <a:lnTo>
                  <a:pt x="9405" y="20349"/>
                </a:lnTo>
                <a:lnTo>
                  <a:pt x="9545" y="20349"/>
                </a:lnTo>
                <a:lnTo>
                  <a:pt x="11891" y="20349"/>
                </a:lnTo>
                <a:lnTo>
                  <a:pt x="12031" y="20349"/>
                </a:lnTo>
                <a:lnTo>
                  <a:pt x="12172" y="20236"/>
                </a:lnTo>
                <a:lnTo>
                  <a:pt x="12266" y="20179"/>
                </a:lnTo>
                <a:lnTo>
                  <a:pt x="12336" y="20008"/>
                </a:lnTo>
                <a:lnTo>
                  <a:pt x="12383" y="19838"/>
                </a:lnTo>
                <a:lnTo>
                  <a:pt x="12430" y="19611"/>
                </a:lnTo>
                <a:lnTo>
                  <a:pt x="12477" y="19440"/>
                </a:lnTo>
                <a:lnTo>
                  <a:pt x="12477" y="19099"/>
                </a:lnTo>
                <a:lnTo>
                  <a:pt x="9053" y="19099"/>
                </a:lnTo>
                <a:close/>
              </a:path>
              <a:path w="21600" h="21600" extrusionOk="0">
                <a:moveTo>
                  <a:pt x="9053" y="19099"/>
                </a:moveTo>
                <a:lnTo>
                  <a:pt x="0" y="19099"/>
                </a:lnTo>
                <a:lnTo>
                  <a:pt x="21600" y="19099"/>
                </a:lnTo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15" tIns="45707" rIns="91415" bIns="45707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12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hiller" pitchFamily="82" charset="0"/>
              <a:ea typeface="+mn-ea"/>
              <a:cs typeface="+mn-cs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C9F8E82-4286-B559-EFAE-15A4F7A62CEF}"/>
              </a:ext>
            </a:extLst>
          </p:cNvPr>
          <p:cNvSpPr txBox="1"/>
          <p:nvPr/>
        </p:nvSpPr>
        <p:spPr>
          <a:xfrm>
            <a:off x="1934258" y="3492000"/>
            <a:ext cx="614542" cy="10768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91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398" b="1" i="0" u="none" strike="noStrike" kern="1200" cap="none" spc="0" normalizeH="0" baseline="0" noProof="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4</a:t>
            </a:r>
            <a:endParaRPr kumimoji="0" lang="fr-FR" sz="1361" b="0" i="0" u="none" strike="noStrike" kern="1200" cap="none" spc="0" normalizeH="0" baseline="0" noProof="0" dirty="0">
              <a:ln w="2540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D73799C-5F1D-B29F-4AA9-C44DAA76BA78}"/>
              </a:ext>
            </a:extLst>
          </p:cNvPr>
          <p:cNvSpPr txBox="1"/>
          <p:nvPr/>
        </p:nvSpPr>
        <p:spPr>
          <a:xfrm>
            <a:off x="5630975" y="4356000"/>
            <a:ext cx="283755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12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hiller" pitchFamily="82" charset="0"/>
                <a:ea typeface="+mn-ea"/>
                <a:cs typeface="+mn-cs"/>
              </a:rPr>
              <a:t>La  belle  image  est  </a:t>
            </a:r>
          </a:p>
          <a:p>
            <a:pPr marL="0" marR="0" lvl="0" indent="0" algn="ctr" defTabSz="91412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hiller" pitchFamily="82" charset="0"/>
                <a:ea typeface="+mn-ea"/>
                <a:cs typeface="+mn-cs"/>
              </a:rPr>
              <a:t>une  géométrie  modulée  par  le  cœur </a:t>
            </a:r>
          </a:p>
        </p:txBody>
      </p:sp>
      <p:pic>
        <p:nvPicPr>
          <p:cNvPr id="3" name="Naughty Autumn 3 Sergey Grischuk">
            <a:hlinkClick r:id="" action="ppaction://media"/>
            <a:extLst>
              <a:ext uri="{FF2B5EF4-FFF2-40B4-BE49-F238E27FC236}">
                <a16:creationId xmlns:a16="http://schemas.microsoft.com/office/drawing/2014/main" id="{42C517F5-8D2F-6570-C482-16DDB3CE45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76700" y="263525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8000">
        <p14:prism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4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5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5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2050" grpId="0" animBg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arme 2">
            <a:extLst>
              <a:ext uri="{FF2B5EF4-FFF2-40B4-BE49-F238E27FC236}">
                <a16:creationId xmlns:a16="http://schemas.microsoft.com/office/drawing/2014/main" id="{BCE99427-8A7E-09EA-6649-4AD4733E4028}"/>
              </a:ext>
            </a:extLst>
          </p:cNvPr>
          <p:cNvSpPr>
            <a:spLocks noChangeAspect="1"/>
          </p:cNvSpPr>
          <p:nvPr/>
        </p:nvSpPr>
        <p:spPr>
          <a:xfrm>
            <a:off x="445012" y="4699419"/>
            <a:ext cx="2726872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Beblenheim</a:t>
            </a:r>
          </a:p>
        </p:txBody>
      </p:sp>
    </p:spTree>
    <p:extLst>
      <p:ext uri="{BB962C8B-B14F-4D97-AF65-F5344CB8AC3E}">
        <p14:creationId xmlns:p14="http://schemas.microsoft.com/office/powerpoint/2010/main" val="236733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3D632221-AB35-C02A-03B0-27E73AAAF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101" y="0"/>
            <a:ext cx="4604560" cy="5759450"/>
          </a:xfrm>
          <a:prstGeom prst="rect">
            <a:avLst/>
          </a:prstGeom>
        </p:spPr>
      </p:pic>
      <p:sp>
        <p:nvSpPr>
          <p:cNvPr id="5" name="Larme 4">
            <a:extLst>
              <a:ext uri="{FF2B5EF4-FFF2-40B4-BE49-F238E27FC236}">
                <a16:creationId xmlns:a16="http://schemas.microsoft.com/office/drawing/2014/main" id="{963F5C0C-A19F-6CB2-8C52-8AE9D344FB60}"/>
              </a:ext>
            </a:extLst>
          </p:cNvPr>
          <p:cNvSpPr>
            <a:spLocks noChangeAspect="1"/>
          </p:cNvSpPr>
          <p:nvPr/>
        </p:nvSpPr>
        <p:spPr>
          <a:xfrm>
            <a:off x="2137012" y="4814619"/>
            <a:ext cx="2726872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Beblenheim</a:t>
            </a:r>
          </a:p>
        </p:txBody>
      </p:sp>
    </p:spTree>
    <p:extLst>
      <p:ext uri="{BB962C8B-B14F-4D97-AF65-F5344CB8AC3E}">
        <p14:creationId xmlns:p14="http://schemas.microsoft.com/office/powerpoint/2010/main" val="1252307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705BB3B0-2E27-3876-D1C9-E28249B8EB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101" y="0"/>
            <a:ext cx="4604560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C7AB9A4C-0716-2232-1592-98569ECC2C0D}"/>
              </a:ext>
            </a:extLst>
          </p:cNvPr>
          <p:cNvSpPr>
            <a:spLocks noChangeAspect="1"/>
          </p:cNvSpPr>
          <p:nvPr/>
        </p:nvSpPr>
        <p:spPr>
          <a:xfrm>
            <a:off x="2252212" y="47642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Bergheim </a:t>
            </a:r>
          </a:p>
        </p:txBody>
      </p:sp>
    </p:spTree>
    <p:extLst>
      <p:ext uri="{BB962C8B-B14F-4D97-AF65-F5344CB8AC3E}">
        <p14:creationId xmlns:p14="http://schemas.microsoft.com/office/powerpoint/2010/main" val="3154104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B78342D2-8949-C7D8-9F69-B5779DAAA104}"/>
              </a:ext>
            </a:extLst>
          </p:cNvPr>
          <p:cNvSpPr>
            <a:spLocks noChangeAspect="1"/>
          </p:cNvSpPr>
          <p:nvPr/>
        </p:nvSpPr>
        <p:spPr>
          <a:xfrm>
            <a:off x="157012" y="46850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Bergheim </a:t>
            </a:r>
          </a:p>
        </p:txBody>
      </p:sp>
    </p:spTree>
    <p:extLst>
      <p:ext uri="{BB962C8B-B14F-4D97-AF65-F5344CB8AC3E}">
        <p14:creationId xmlns:p14="http://schemas.microsoft.com/office/powerpoint/2010/main" val="2771465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52B011E2-1D11-5C1D-B6D5-43FDB30F5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101" y="0"/>
            <a:ext cx="4604560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F86EE2A0-0E20-0349-5635-FEA5FAE9EBFE}"/>
              </a:ext>
            </a:extLst>
          </p:cNvPr>
          <p:cNvSpPr>
            <a:spLocks noChangeAspect="1"/>
          </p:cNvSpPr>
          <p:nvPr/>
        </p:nvSpPr>
        <p:spPr>
          <a:xfrm>
            <a:off x="2252212" y="47642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Bergheim </a:t>
            </a:r>
          </a:p>
        </p:txBody>
      </p:sp>
    </p:spTree>
    <p:extLst>
      <p:ext uri="{BB962C8B-B14F-4D97-AF65-F5344CB8AC3E}">
        <p14:creationId xmlns:p14="http://schemas.microsoft.com/office/powerpoint/2010/main" val="416310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BACF2274-0AD2-7AB6-8096-9B228BCC3536}"/>
              </a:ext>
            </a:extLst>
          </p:cNvPr>
          <p:cNvSpPr>
            <a:spLocks noChangeAspect="1"/>
          </p:cNvSpPr>
          <p:nvPr/>
        </p:nvSpPr>
        <p:spPr>
          <a:xfrm>
            <a:off x="207412" y="48146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Bergheim </a:t>
            </a:r>
          </a:p>
        </p:txBody>
      </p:sp>
    </p:spTree>
    <p:extLst>
      <p:ext uri="{BB962C8B-B14F-4D97-AF65-F5344CB8AC3E}">
        <p14:creationId xmlns:p14="http://schemas.microsoft.com/office/powerpoint/2010/main" val="2448365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EDA8015A-29B2-79DB-984B-4B3C59913FA1}"/>
              </a:ext>
            </a:extLst>
          </p:cNvPr>
          <p:cNvSpPr>
            <a:spLocks noChangeAspect="1"/>
          </p:cNvSpPr>
          <p:nvPr/>
        </p:nvSpPr>
        <p:spPr>
          <a:xfrm>
            <a:off x="250612" y="4291201"/>
            <a:ext cx="2982188" cy="13311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Château de </a:t>
            </a:r>
            <a:r>
              <a:rPr lang="fr-FR" sz="2400" b="1" dirty="0" err="1">
                <a:solidFill>
                  <a:schemeClr val="tx1"/>
                </a:solidFill>
              </a:rPr>
              <a:t>Reichenberg</a:t>
            </a:r>
            <a:r>
              <a:rPr lang="fr-FR" sz="2400" b="1" dirty="0">
                <a:solidFill>
                  <a:schemeClr val="tx1"/>
                </a:solidFill>
              </a:rPr>
              <a:t> - Bergheim </a:t>
            </a:r>
          </a:p>
        </p:txBody>
      </p:sp>
    </p:spTree>
    <p:extLst>
      <p:ext uri="{BB962C8B-B14F-4D97-AF65-F5344CB8AC3E}">
        <p14:creationId xmlns:p14="http://schemas.microsoft.com/office/powerpoint/2010/main" val="810310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42E93F2E-CD13-7220-DBD3-C337014065DE}"/>
              </a:ext>
            </a:extLst>
          </p:cNvPr>
          <p:cNvSpPr>
            <a:spLocks noChangeAspect="1"/>
          </p:cNvSpPr>
          <p:nvPr/>
        </p:nvSpPr>
        <p:spPr>
          <a:xfrm>
            <a:off x="207412" y="48146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4232301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nuage&#10;&#10;Le contenu généré par l’IA peut être incorrect.">
            <a:extLst>
              <a:ext uri="{FF2B5EF4-FFF2-40B4-BE49-F238E27FC236}">
                <a16:creationId xmlns:a16="http://schemas.microsoft.com/office/drawing/2014/main" id="{C2FE2ECA-8711-97F5-D1F9-F79C56D315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0"/>
            <a:ext cx="2594752" cy="5759450"/>
          </a:xfrm>
          <a:prstGeom prst="rect">
            <a:avLst/>
          </a:prstGeom>
        </p:spPr>
      </p:pic>
      <p:pic>
        <p:nvPicPr>
          <p:cNvPr id="5" name="Image 4" descr="Une image contenant bâtiment, fenêtre, plein air, ciel&#10;&#10;Le contenu généré par l’IA peut être incorrect.">
            <a:extLst>
              <a:ext uri="{FF2B5EF4-FFF2-40B4-BE49-F238E27FC236}">
                <a16:creationId xmlns:a16="http://schemas.microsoft.com/office/drawing/2014/main" id="{8110B215-12A4-AC18-5823-ABB3D94053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" y="0"/>
            <a:ext cx="3839633" cy="5759450"/>
          </a:xfrm>
          <a:prstGeom prst="rect">
            <a:avLst/>
          </a:prstGeom>
        </p:spPr>
      </p:pic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B405B957-97BA-2871-3D75-CD5D1062D269}"/>
              </a:ext>
            </a:extLst>
          </p:cNvPr>
          <p:cNvCxnSpPr>
            <a:cxnSpLocks/>
          </p:cNvCxnSpPr>
          <p:nvPr/>
        </p:nvCxnSpPr>
        <p:spPr>
          <a:xfrm>
            <a:off x="4968000" y="0"/>
            <a:ext cx="25498" cy="5826125"/>
          </a:xfrm>
          <a:prstGeom prst="line">
            <a:avLst/>
          </a:prstGeom>
          <a:ln w="10160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Larme 8">
            <a:extLst>
              <a:ext uri="{FF2B5EF4-FFF2-40B4-BE49-F238E27FC236}">
                <a16:creationId xmlns:a16="http://schemas.microsoft.com/office/drawing/2014/main" id="{D7B55ECA-4EBE-C0AE-BEFB-B3290DBB82C6}"/>
              </a:ext>
            </a:extLst>
          </p:cNvPr>
          <p:cNvSpPr>
            <a:spLocks noChangeAspect="1"/>
          </p:cNvSpPr>
          <p:nvPr/>
        </p:nvSpPr>
        <p:spPr>
          <a:xfrm>
            <a:off x="3862106" y="48650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669547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ciel&#10;&#10;Le contenu généré par l’IA peut être incorrect.">
            <a:extLst>
              <a:ext uri="{FF2B5EF4-FFF2-40B4-BE49-F238E27FC236}">
                <a16:creationId xmlns:a16="http://schemas.microsoft.com/office/drawing/2014/main" id="{07A995A9-7B07-5B95-BBE7-AB799E523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" y="0"/>
            <a:ext cx="3839633" cy="5759450"/>
          </a:xfrm>
          <a:prstGeom prst="rect">
            <a:avLst/>
          </a:prstGeom>
        </p:spPr>
      </p:pic>
      <p:pic>
        <p:nvPicPr>
          <p:cNvPr id="5" name="Image 4" descr="Une image contenant plein air, arbre, bâtiment, Aménagement paysager&#10;&#10;Le contenu généré par l’IA peut être incorrect.">
            <a:extLst>
              <a:ext uri="{FF2B5EF4-FFF2-40B4-BE49-F238E27FC236}">
                <a16:creationId xmlns:a16="http://schemas.microsoft.com/office/drawing/2014/main" id="{4032325B-5FC9-0D70-083A-46C0D917C5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0" y="0"/>
            <a:ext cx="3884083" cy="5826125"/>
          </a:xfrm>
          <a:prstGeom prst="rect">
            <a:avLst/>
          </a:prstGeom>
        </p:spPr>
      </p:pic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9FE179CF-EDAD-2ADB-4572-ECC41AFACDFF}"/>
              </a:ext>
            </a:extLst>
          </p:cNvPr>
          <p:cNvCxnSpPr>
            <a:cxnSpLocks/>
          </p:cNvCxnSpPr>
          <p:nvPr/>
        </p:nvCxnSpPr>
        <p:spPr>
          <a:xfrm>
            <a:off x="4307633" y="0"/>
            <a:ext cx="25498" cy="5826125"/>
          </a:xfrm>
          <a:prstGeom prst="line">
            <a:avLst/>
          </a:prstGeom>
          <a:ln w="10160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Larme 8">
            <a:extLst>
              <a:ext uri="{FF2B5EF4-FFF2-40B4-BE49-F238E27FC236}">
                <a16:creationId xmlns:a16="http://schemas.microsoft.com/office/drawing/2014/main" id="{3FC47118-16A5-4990-22F7-A088998CA9B2}"/>
              </a:ext>
            </a:extLst>
          </p:cNvPr>
          <p:cNvSpPr>
            <a:spLocks noChangeAspect="1"/>
          </p:cNvSpPr>
          <p:nvPr/>
        </p:nvSpPr>
        <p:spPr>
          <a:xfrm>
            <a:off x="3116212" y="48794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3200198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9D549671-B6B4-7B12-F0A0-4F831DB8D23B}"/>
              </a:ext>
            </a:extLst>
          </p:cNvPr>
          <p:cNvSpPr>
            <a:spLocks noChangeAspect="1"/>
          </p:cNvSpPr>
          <p:nvPr/>
        </p:nvSpPr>
        <p:spPr>
          <a:xfrm>
            <a:off x="207412" y="48146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3884219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ville&#10;&#10;Le contenu généré par l’IA peut être incorrect.">
            <a:extLst>
              <a:ext uri="{FF2B5EF4-FFF2-40B4-BE49-F238E27FC236}">
                <a16:creationId xmlns:a16="http://schemas.microsoft.com/office/drawing/2014/main" id="{F3A21E09-4C91-BEA0-85E3-D13CCDE9EF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3B5ED218-F477-AB47-8072-E1FFCA83E0AA}"/>
              </a:ext>
            </a:extLst>
          </p:cNvPr>
          <p:cNvSpPr>
            <a:spLocks noChangeAspect="1"/>
          </p:cNvSpPr>
          <p:nvPr/>
        </p:nvSpPr>
        <p:spPr>
          <a:xfrm>
            <a:off x="2259412" y="48866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1987950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yage&#10;&#10;Le contenu généré par l’IA peut être incorrect.">
            <a:extLst>
              <a:ext uri="{FF2B5EF4-FFF2-40B4-BE49-F238E27FC236}">
                <a16:creationId xmlns:a16="http://schemas.microsoft.com/office/drawing/2014/main" id="{0EFACA0A-6501-FF6C-D86F-4F7ADEC9FD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B61345D3-67C7-2ECC-A8E2-5E918510942E}"/>
              </a:ext>
            </a:extLst>
          </p:cNvPr>
          <p:cNvSpPr>
            <a:spLocks noChangeAspect="1"/>
          </p:cNvSpPr>
          <p:nvPr/>
        </p:nvSpPr>
        <p:spPr>
          <a:xfrm>
            <a:off x="2295412" y="47426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338749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B45FA526-E403-5EBC-9E08-B496923E29F9}"/>
              </a:ext>
            </a:extLst>
          </p:cNvPr>
          <p:cNvSpPr>
            <a:spLocks noChangeAspect="1"/>
          </p:cNvSpPr>
          <p:nvPr/>
        </p:nvSpPr>
        <p:spPr>
          <a:xfrm>
            <a:off x="207412" y="48146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428438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9A9E592E-CBA6-9301-7319-F9C35E2DE7DA}"/>
              </a:ext>
            </a:extLst>
          </p:cNvPr>
          <p:cNvSpPr>
            <a:spLocks noChangeAspect="1"/>
          </p:cNvSpPr>
          <p:nvPr/>
        </p:nvSpPr>
        <p:spPr>
          <a:xfrm>
            <a:off x="207412" y="48146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3530084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DB27A8A4-A5E8-3B0F-A0FC-B0AFC9B5D23E}"/>
              </a:ext>
            </a:extLst>
          </p:cNvPr>
          <p:cNvSpPr>
            <a:spLocks noChangeAspect="1"/>
          </p:cNvSpPr>
          <p:nvPr/>
        </p:nvSpPr>
        <p:spPr>
          <a:xfrm>
            <a:off x="207412" y="48146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1263888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3D49CAEC-40CD-62ED-C5C9-00FD56903D25}"/>
              </a:ext>
            </a:extLst>
          </p:cNvPr>
          <p:cNvSpPr>
            <a:spLocks noChangeAspect="1"/>
          </p:cNvSpPr>
          <p:nvPr/>
        </p:nvSpPr>
        <p:spPr>
          <a:xfrm>
            <a:off x="207412" y="48146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56726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568180DA-290B-2C49-FBA1-6681AD6418E8}"/>
              </a:ext>
            </a:extLst>
          </p:cNvPr>
          <p:cNvSpPr>
            <a:spLocks noChangeAspect="1"/>
          </p:cNvSpPr>
          <p:nvPr/>
        </p:nvSpPr>
        <p:spPr>
          <a:xfrm>
            <a:off x="207412" y="48146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654528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Le contenu généré par l’IA peut être incorrect.">
            <a:extLst>
              <a:ext uri="{FF2B5EF4-FFF2-40B4-BE49-F238E27FC236}">
                <a16:creationId xmlns:a16="http://schemas.microsoft.com/office/drawing/2014/main" id="{031366CB-6B9D-FED0-29C6-400373ADBE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8CEF1002-83B6-B74B-145F-D0B4F090E5AC}"/>
              </a:ext>
            </a:extLst>
          </p:cNvPr>
          <p:cNvSpPr>
            <a:spLocks noChangeAspect="1"/>
          </p:cNvSpPr>
          <p:nvPr/>
        </p:nvSpPr>
        <p:spPr>
          <a:xfrm>
            <a:off x="2425012" y="48362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705399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0BEFB0B1-CEF6-7FA1-A1A9-96A859791F9D}"/>
              </a:ext>
            </a:extLst>
          </p:cNvPr>
          <p:cNvSpPr>
            <a:spLocks noChangeAspect="1"/>
          </p:cNvSpPr>
          <p:nvPr/>
        </p:nvSpPr>
        <p:spPr>
          <a:xfrm>
            <a:off x="207412" y="4814619"/>
            <a:ext cx="21397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206093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7F99FE6D-B779-928E-BA51-9628EA93AB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3"/>
            <a:ext cx="8640763" cy="5754883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52A6C412-0B31-313E-8B67-1E3112443093}"/>
              </a:ext>
            </a:extLst>
          </p:cNvPr>
          <p:cNvSpPr>
            <a:spLocks noChangeAspect="1"/>
          </p:cNvSpPr>
          <p:nvPr/>
        </p:nvSpPr>
        <p:spPr>
          <a:xfrm>
            <a:off x="207412" y="4814619"/>
            <a:ext cx="23269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Eguisheim</a:t>
            </a:r>
          </a:p>
        </p:txBody>
      </p:sp>
    </p:spTree>
    <p:extLst>
      <p:ext uri="{BB962C8B-B14F-4D97-AF65-F5344CB8AC3E}">
        <p14:creationId xmlns:p14="http://schemas.microsoft.com/office/powerpoint/2010/main" val="1914974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Le contenu généré par l’IA peut être incorrect.">
            <a:extLst>
              <a:ext uri="{FF2B5EF4-FFF2-40B4-BE49-F238E27FC236}">
                <a16:creationId xmlns:a16="http://schemas.microsoft.com/office/drawing/2014/main" id="{B0D58A02-4A06-E20A-C50D-04DC4D991D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5" name="Larme 4">
            <a:extLst>
              <a:ext uri="{FF2B5EF4-FFF2-40B4-BE49-F238E27FC236}">
                <a16:creationId xmlns:a16="http://schemas.microsoft.com/office/drawing/2014/main" id="{A1CF2011-4748-97E4-FD63-D3ECFB8768DD}"/>
              </a:ext>
            </a:extLst>
          </p:cNvPr>
          <p:cNvSpPr>
            <a:spLocks noChangeAspect="1"/>
          </p:cNvSpPr>
          <p:nvPr/>
        </p:nvSpPr>
        <p:spPr>
          <a:xfrm>
            <a:off x="2281012" y="4850619"/>
            <a:ext cx="23269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Eguisheim</a:t>
            </a:r>
          </a:p>
        </p:txBody>
      </p:sp>
    </p:spTree>
    <p:extLst>
      <p:ext uri="{BB962C8B-B14F-4D97-AF65-F5344CB8AC3E}">
        <p14:creationId xmlns:p14="http://schemas.microsoft.com/office/powerpoint/2010/main" val="504063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6E4740AC-ED33-FC05-327A-13942B33FDDD}"/>
              </a:ext>
            </a:extLst>
          </p:cNvPr>
          <p:cNvSpPr>
            <a:spLocks noChangeAspect="1"/>
          </p:cNvSpPr>
          <p:nvPr/>
        </p:nvSpPr>
        <p:spPr>
          <a:xfrm>
            <a:off x="207412" y="4814619"/>
            <a:ext cx="23269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Eguisheim</a:t>
            </a:r>
          </a:p>
        </p:txBody>
      </p:sp>
    </p:spTree>
    <p:extLst>
      <p:ext uri="{BB962C8B-B14F-4D97-AF65-F5344CB8AC3E}">
        <p14:creationId xmlns:p14="http://schemas.microsoft.com/office/powerpoint/2010/main" val="3498618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774F25F7-C144-8006-AF94-9FF9D61ADE62}"/>
              </a:ext>
            </a:extLst>
          </p:cNvPr>
          <p:cNvSpPr>
            <a:spLocks noChangeAspect="1"/>
          </p:cNvSpPr>
          <p:nvPr/>
        </p:nvSpPr>
        <p:spPr>
          <a:xfrm>
            <a:off x="207412" y="4814619"/>
            <a:ext cx="23269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Turckheim</a:t>
            </a:r>
          </a:p>
        </p:txBody>
      </p:sp>
    </p:spTree>
    <p:extLst>
      <p:ext uri="{BB962C8B-B14F-4D97-AF65-F5344CB8AC3E}">
        <p14:creationId xmlns:p14="http://schemas.microsoft.com/office/powerpoint/2010/main" val="1611097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F46FABF0-4228-0B90-16AA-2B1A3C4780AD}"/>
              </a:ext>
            </a:extLst>
          </p:cNvPr>
          <p:cNvSpPr>
            <a:spLocks noChangeAspect="1"/>
          </p:cNvSpPr>
          <p:nvPr/>
        </p:nvSpPr>
        <p:spPr>
          <a:xfrm>
            <a:off x="207412" y="4814619"/>
            <a:ext cx="2326988" cy="800519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Hunawihr</a:t>
            </a:r>
          </a:p>
        </p:txBody>
      </p:sp>
    </p:spTree>
    <p:extLst>
      <p:ext uri="{BB962C8B-B14F-4D97-AF65-F5344CB8AC3E}">
        <p14:creationId xmlns:p14="http://schemas.microsoft.com/office/powerpoint/2010/main" val="23311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eubles, bâtiment&#10;&#10;Le contenu généré par l’IA peut être incorrect.">
            <a:extLst>
              <a:ext uri="{FF2B5EF4-FFF2-40B4-BE49-F238E27FC236}">
                <a16:creationId xmlns:a16="http://schemas.microsoft.com/office/drawing/2014/main" id="{2C9EEF0C-034E-6652-BDAC-69129D252C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2F105F31-5D1A-476C-D7F0-BB2089417A6E}"/>
              </a:ext>
            </a:extLst>
          </p:cNvPr>
          <p:cNvSpPr>
            <a:spLocks noChangeAspect="1"/>
          </p:cNvSpPr>
          <p:nvPr/>
        </p:nvSpPr>
        <p:spPr>
          <a:xfrm>
            <a:off x="2245012" y="4975200"/>
            <a:ext cx="26941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Kaysersberg</a:t>
            </a:r>
          </a:p>
        </p:txBody>
      </p:sp>
    </p:spTree>
    <p:extLst>
      <p:ext uri="{BB962C8B-B14F-4D97-AF65-F5344CB8AC3E}">
        <p14:creationId xmlns:p14="http://schemas.microsoft.com/office/powerpoint/2010/main" val="1692631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FEA16205-0394-F394-46FD-C4748394B4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329C79C9-19F5-69FD-CBCD-13AFBA66C3AF}"/>
              </a:ext>
            </a:extLst>
          </p:cNvPr>
          <p:cNvSpPr>
            <a:spLocks noChangeAspect="1"/>
          </p:cNvSpPr>
          <p:nvPr/>
        </p:nvSpPr>
        <p:spPr>
          <a:xfrm>
            <a:off x="2245012" y="4975200"/>
            <a:ext cx="26941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Kaysersberg</a:t>
            </a:r>
          </a:p>
        </p:txBody>
      </p:sp>
    </p:spTree>
    <p:extLst>
      <p:ext uri="{BB962C8B-B14F-4D97-AF65-F5344CB8AC3E}">
        <p14:creationId xmlns:p14="http://schemas.microsoft.com/office/powerpoint/2010/main" val="280723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oue&#10;&#10;Le contenu généré par l’IA peut être incorrect.">
            <a:extLst>
              <a:ext uri="{FF2B5EF4-FFF2-40B4-BE49-F238E27FC236}">
                <a16:creationId xmlns:a16="http://schemas.microsoft.com/office/drawing/2014/main" id="{74152167-50E5-AC3A-57FB-ED35F9C030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D7476411-8D06-3A39-DF81-B31EE10F2F1F}"/>
              </a:ext>
            </a:extLst>
          </p:cNvPr>
          <p:cNvSpPr>
            <a:spLocks noChangeAspect="1"/>
          </p:cNvSpPr>
          <p:nvPr/>
        </p:nvSpPr>
        <p:spPr>
          <a:xfrm>
            <a:off x="2245012" y="4975200"/>
            <a:ext cx="26941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Kaysersberg</a:t>
            </a:r>
          </a:p>
        </p:txBody>
      </p:sp>
    </p:spTree>
    <p:extLst>
      <p:ext uri="{BB962C8B-B14F-4D97-AF65-F5344CB8AC3E}">
        <p14:creationId xmlns:p14="http://schemas.microsoft.com/office/powerpoint/2010/main" val="1768376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fenêtre&#10;&#10;Le contenu généré par l’IA peut être incorrect.">
            <a:extLst>
              <a:ext uri="{FF2B5EF4-FFF2-40B4-BE49-F238E27FC236}">
                <a16:creationId xmlns:a16="http://schemas.microsoft.com/office/drawing/2014/main" id="{E4CEBB8D-CE65-402B-F120-305163F6F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AF0E361B-706F-C7A4-4B01-DAF9B165B1D4}"/>
              </a:ext>
            </a:extLst>
          </p:cNvPr>
          <p:cNvSpPr>
            <a:spLocks noChangeAspect="1"/>
          </p:cNvSpPr>
          <p:nvPr/>
        </p:nvSpPr>
        <p:spPr>
          <a:xfrm>
            <a:off x="2245012" y="4975200"/>
            <a:ext cx="26941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Kaysersberg</a:t>
            </a:r>
          </a:p>
        </p:txBody>
      </p:sp>
    </p:spTree>
    <p:extLst>
      <p:ext uri="{BB962C8B-B14F-4D97-AF65-F5344CB8AC3E}">
        <p14:creationId xmlns:p14="http://schemas.microsoft.com/office/powerpoint/2010/main" val="1620506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AA408A32-96D9-8FDE-FAF5-7CD0833DBD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2FC0C084-4AB9-17F8-2FE6-D226E4CDC9C6}"/>
              </a:ext>
            </a:extLst>
          </p:cNvPr>
          <p:cNvSpPr>
            <a:spLocks noChangeAspect="1"/>
          </p:cNvSpPr>
          <p:nvPr/>
        </p:nvSpPr>
        <p:spPr>
          <a:xfrm>
            <a:off x="2245012" y="4975200"/>
            <a:ext cx="26941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Kaysersberg</a:t>
            </a:r>
          </a:p>
        </p:txBody>
      </p:sp>
    </p:spTree>
    <p:extLst>
      <p:ext uri="{BB962C8B-B14F-4D97-AF65-F5344CB8AC3E}">
        <p14:creationId xmlns:p14="http://schemas.microsoft.com/office/powerpoint/2010/main" val="320278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maison&#10;&#10;Le contenu généré par l’IA peut être incorrect.">
            <a:extLst>
              <a:ext uri="{FF2B5EF4-FFF2-40B4-BE49-F238E27FC236}">
                <a16:creationId xmlns:a16="http://schemas.microsoft.com/office/drawing/2014/main" id="{A7667A3B-CAB7-39BC-79C1-F74752887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867" y="0"/>
            <a:ext cx="4927029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6F2B01D5-C2F9-2543-C13D-932891E9F6C7}"/>
              </a:ext>
            </a:extLst>
          </p:cNvPr>
          <p:cNvSpPr>
            <a:spLocks noChangeAspect="1"/>
          </p:cNvSpPr>
          <p:nvPr/>
        </p:nvSpPr>
        <p:spPr>
          <a:xfrm>
            <a:off x="2245012" y="4975200"/>
            <a:ext cx="26941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Kaysersberg</a:t>
            </a:r>
          </a:p>
        </p:txBody>
      </p:sp>
    </p:spTree>
    <p:extLst>
      <p:ext uri="{BB962C8B-B14F-4D97-AF65-F5344CB8AC3E}">
        <p14:creationId xmlns:p14="http://schemas.microsoft.com/office/powerpoint/2010/main" val="1836814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F0D7509E-FC7E-11FF-B1A3-91B632229B70}"/>
              </a:ext>
            </a:extLst>
          </p:cNvPr>
          <p:cNvSpPr>
            <a:spLocks noChangeAspect="1"/>
          </p:cNvSpPr>
          <p:nvPr/>
        </p:nvSpPr>
        <p:spPr>
          <a:xfrm>
            <a:off x="358612" y="4946400"/>
            <a:ext cx="26941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Kaysersberg</a:t>
            </a:r>
          </a:p>
        </p:txBody>
      </p:sp>
    </p:spTree>
    <p:extLst>
      <p:ext uri="{BB962C8B-B14F-4D97-AF65-F5344CB8AC3E}">
        <p14:creationId xmlns:p14="http://schemas.microsoft.com/office/powerpoint/2010/main" val="2080044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4CC7F897-586A-2E7F-5179-905C36CC27EF}"/>
              </a:ext>
            </a:extLst>
          </p:cNvPr>
          <p:cNvSpPr>
            <a:spLocks noChangeAspect="1"/>
          </p:cNvSpPr>
          <p:nvPr/>
        </p:nvSpPr>
        <p:spPr>
          <a:xfrm>
            <a:off x="257812" y="4939200"/>
            <a:ext cx="26941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Kaysersberg</a:t>
            </a:r>
          </a:p>
        </p:txBody>
      </p:sp>
    </p:spTree>
    <p:extLst>
      <p:ext uri="{BB962C8B-B14F-4D97-AF65-F5344CB8AC3E}">
        <p14:creationId xmlns:p14="http://schemas.microsoft.com/office/powerpoint/2010/main" val="416871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fenêtre&#10;&#10;Le contenu généré par l’IA peut être incorrect.">
            <a:extLst>
              <a:ext uri="{FF2B5EF4-FFF2-40B4-BE49-F238E27FC236}">
                <a16:creationId xmlns:a16="http://schemas.microsoft.com/office/drawing/2014/main" id="{C31CF941-AE6A-80FC-B10A-030639AB38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366" y="0"/>
            <a:ext cx="4912031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5753F7C8-EE5D-7B8E-7AF1-51514F59CD35}"/>
              </a:ext>
            </a:extLst>
          </p:cNvPr>
          <p:cNvSpPr>
            <a:spLocks noChangeAspect="1"/>
          </p:cNvSpPr>
          <p:nvPr/>
        </p:nvSpPr>
        <p:spPr>
          <a:xfrm>
            <a:off x="2007412" y="4946400"/>
            <a:ext cx="26941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Kaysersberg</a:t>
            </a:r>
          </a:p>
        </p:txBody>
      </p:sp>
    </p:spTree>
    <p:extLst>
      <p:ext uri="{BB962C8B-B14F-4D97-AF65-F5344CB8AC3E}">
        <p14:creationId xmlns:p14="http://schemas.microsoft.com/office/powerpoint/2010/main" val="691025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59F56B5B-AA40-FCA4-395C-B6DEBA5C146D}"/>
              </a:ext>
            </a:extLst>
          </p:cNvPr>
          <p:cNvSpPr>
            <a:spLocks noChangeAspect="1"/>
          </p:cNvSpPr>
          <p:nvPr/>
        </p:nvSpPr>
        <p:spPr>
          <a:xfrm>
            <a:off x="121012" y="4118400"/>
            <a:ext cx="3327788" cy="14967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La plus petite maison de Turckheim</a:t>
            </a:r>
          </a:p>
        </p:txBody>
      </p:sp>
    </p:spTree>
    <p:extLst>
      <p:ext uri="{BB962C8B-B14F-4D97-AF65-F5344CB8AC3E}">
        <p14:creationId xmlns:p14="http://schemas.microsoft.com/office/powerpoint/2010/main" val="2008329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053684DE-FE9E-C6D3-FC3C-532040F2C3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7308B8B1-AA7F-29AB-470C-DC86BBFB458D}"/>
              </a:ext>
            </a:extLst>
          </p:cNvPr>
          <p:cNvSpPr>
            <a:spLocks noChangeAspect="1"/>
          </p:cNvSpPr>
          <p:nvPr/>
        </p:nvSpPr>
        <p:spPr>
          <a:xfrm>
            <a:off x="2273812" y="4932000"/>
            <a:ext cx="26941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Lapoutroie</a:t>
            </a:r>
          </a:p>
        </p:txBody>
      </p:sp>
    </p:spTree>
    <p:extLst>
      <p:ext uri="{BB962C8B-B14F-4D97-AF65-F5344CB8AC3E}">
        <p14:creationId xmlns:p14="http://schemas.microsoft.com/office/powerpoint/2010/main" val="4206590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4AB9F366-2030-8A0E-CE3A-0305AB02CF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BCD05EB9-8801-638D-0F79-1157A9A12656}"/>
              </a:ext>
            </a:extLst>
          </p:cNvPr>
          <p:cNvSpPr>
            <a:spLocks noChangeAspect="1"/>
          </p:cNvSpPr>
          <p:nvPr/>
        </p:nvSpPr>
        <p:spPr>
          <a:xfrm>
            <a:off x="2273812" y="4932000"/>
            <a:ext cx="39325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Niedermorschwihr</a:t>
            </a:r>
          </a:p>
        </p:txBody>
      </p:sp>
    </p:spTree>
    <p:extLst>
      <p:ext uri="{BB962C8B-B14F-4D97-AF65-F5344CB8AC3E}">
        <p14:creationId xmlns:p14="http://schemas.microsoft.com/office/powerpoint/2010/main" val="78387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08CBE806-C01A-D796-75B0-9CB63E3B9EEF}"/>
              </a:ext>
            </a:extLst>
          </p:cNvPr>
          <p:cNvSpPr>
            <a:spLocks noChangeAspect="1"/>
          </p:cNvSpPr>
          <p:nvPr/>
        </p:nvSpPr>
        <p:spPr>
          <a:xfrm>
            <a:off x="214612" y="4932000"/>
            <a:ext cx="39325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Niedermorschwihr</a:t>
            </a:r>
          </a:p>
        </p:txBody>
      </p:sp>
    </p:spTree>
    <p:extLst>
      <p:ext uri="{BB962C8B-B14F-4D97-AF65-F5344CB8AC3E}">
        <p14:creationId xmlns:p14="http://schemas.microsoft.com/office/powerpoint/2010/main" val="26368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fenêtre, nuage, plein air&#10;&#10;Le contenu généré par l’IA peut être incorrect.">
            <a:extLst>
              <a:ext uri="{FF2B5EF4-FFF2-40B4-BE49-F238E27FC236}">
                <a16:creationId xmlns:a16="http://schemas.microsoft.com/office/drawing/2014/main" id="{6B6EABCD-B6F5-45C0-CE23-24135B8674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826" y="0"/>
            <a:ext cx="4087110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A18EF16D-D81A-DA6B-B79C-B3DA69073048}"/>
              </a:ext>
            </a:extLst>
          </p:cNvPr>
          <p:cNvSpPr>
            <a:spLocks noChangeAspect="1"/>
          </p:cNvSpPr>
          <p:nvPr/>
        </p:nvSpPr>
        <p:spPr>
          <a:xfrm>
            <a:off x="2273812" y="4932000"/>
            <a:ext cx="39325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Obermorschwiller</a:t>
            </a:r>
          </a:p>
        </p:txBody>
      </p:sp>
    </p:spTree>
    <p:extLst>
      <p:ext uri="{BB962C8B-B14F-4D97-AF65-F5344CB8AC3E}">
        <p14:creationId xmlns:p14="http://schemas.microsoft.com/office/powerpoint/2010/main" val="2568977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987857F3-43C6-0F60-E911-5CFCAA199CFD}"/>
              </a:ext>
            </a:extLst>
          </p:cNvPr>
          <p:cNvSpPr>
            <a:spLocks noChangeAspect="1"/>
          </p:cNvSpPr>
          <p:nvPr/>
        </p:nvSpPr>
        <p:spPr>
          <a:xfrm>
            <a:off x="178612" y="4903200"/>
            <a:ext cx="3932588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Rathsamhausen</a:t>
            </a:r>
          </a:p>
        </p:txBody>
      </p:sp>
    </p:spTree>
    <p:extLst>
      <p:ext uri="{BB962C8B-B14F-4D97-AF65-F5344CB8AC3E}">
        <p14:creationId xmlns:p14="http://schemas.microsoft.com/office/powerpoint/2010/main" val="1927568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ciel&#10;&#10;Le contenu généré par l’IA peut être incorrect.">
            <a:extLst>
              <a:ext uri="{FF2B5EF4-FFF2-40B4-BE49-F238E27FC236}">
                <a16:creationId xmlns:a16="http://schemas.microsoft.com/office/drawing/2014/main" id="{B100C611-1C46-0E94-7815-2ABC53EE8C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564" y="0"/>
            <a:ext cx="3839633" cy="5759450"/>
          </a:xfrm>
          <a:prstGeom prst="rect">
            <a:avLst/>
          </a:prstGeom>
        </p:spPr>
      </p:pic>
      <p:sp>
        <p:nvSpPr>
          <p:cNvPr id="4" name="Larme 3">
            <a:extLst>
              <a:ext uri="{FF2B5EF4-FFF2-40B4-BE49-F238E27FC236}">
                <a16:creationId xmlns:a16="http://schemas.microsoft.com/office/drawing/2014/main" id="{D203AC70-014E-50A6-6198-AE2CEB5187A1}"/>
              </a:ext>
            </a:extLst>
          </p:cNvPr>
          <p:cNvSpPr>
            <a:spLocks noChangeAspect="1"/>
          </p:cNvSpPr>
          <p:nvPr/>
        </p:nvSpPr>
        <p:spPr>
          <a:xfrm>
            <a:off x="2203199" y="4975512"/>
            <a:ext cx="3072197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Ribeauvillé</a:t>
            </a:r>
          </a:p>
        </p:txBody>
      </p:sp>
    </p:spTree>
    <p:extLst>
      <p:ext uri="{BB962C8B-B14F-4D97-AF65-F5344CB8AC3E}">
        <p14:creationId xmlns:p14="http://schemas.microsoft.com/office/powerpoint/2010/main" val="1828773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arme 2">
            <a:extLst>
              <a:ext uri="{FF2B5EF4-FFF2-40B4-BE49-F238E27FC236}">
                <a16:creationId xmlns:a16="http://schemas.microsoft.com/office/drawing/2014/main" id="{BDDCED4B-DDD9-CDFC-735F-067D0B112454}"/>
              </a:ext>
            </a:extLst>
          </p:cNvPr>
          <p:cNvSpPr>
            <a:spLocks noChangeAspect="1"/>
          </p:cNvSpPr>
          <p:nvPr/>
        </p:nvSpPr>
        <p:spPr>
          <a:xfrm>
            <a:off x="86399" y="4896312"/>
            <a:ext cx="3072197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Ribeauvillé</a:t>
            </a:r>
          </a:p>
        </p:txBody>
      </p:sp>
    </p:spTree>
    <p:extLst>
      <p:ext uri="{BB962C8B-B14F-4D97-AF65-F5344CB8AC3E}">
        <p14:creationId xmlns:p14="http://schemas.microsoft.com/office/powerpoint/2010/main" val="2440210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0A9FFD90-7347-17D3-43BB-F3F3BEB46E19}"/>
              </a:ext>
            </a:extLst>
          </p:cNvPr>
          <p:cNvSpPr>
            <a:spLocks noChangeAspect="1"/>
          </p:cNvSpPr>
          <p:nvPr/>
        </p:nvSpPr>
        <p:spPr>
          <a:xfrm>
            <a:off x="143999" y="4946712"/>
            <a:ext cx="3072197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Ribeauvillé</a:t>
            </a:r>
          </a:p>
        </p:txBody>
      </p:sp>
    </p:spTree>
    <p:extLst>
      <p:ext uri="{BB962C8B-B14F-4D97-AF65-F5344CB8AC3E}">
        <p14:creationId xmlns:p14="http://schemas.microsoft.com/office/powerpoint/2010/main" val="392032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fenêtr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B2710F40-E497-96F6-C6E9-CC9478B7A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580" y="0"/>
            <a:ext cx="4169602" cy="5759450"/>
          </a:xfrm>
          <a:prstGeom prst="rect">
            <a:avLst/>
          </a:prstGeom>
        </p:spPr>
      </p:pic>
      <p:pic>
        <p:nvPicPr>
          <p:cNvPr id="3" name="Image 2" descr="Une image contenant fenêtre, plein air, bâtiment, ciel&#10;&#10;Le contenu généré par l’IA peut être incorrect.">
            <a:extLst>
              <a:ext uri="{FF2B5EF4-FFF2-40B4-BE49-F238E27FC236}">
                <a16:creationId xmlns:a16="http://schemas.microsoft.com/office/drawing/2014/main" id="{A1658AAD-A7C5-F098-D684-5B7A440839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51200" cy="4876800"/>
          </a:xfrm>
          <a:prstGeom prst="rect">
            <a:avLst/>
          </a:prstGeom>
        </p:spPr>
      </p:pic>
      <p:pic>
        <p:nvPicPr>
          <p:cNvPr id="5" name="Image 4" descr="Une image contenant plein air, arbre, bâtiment, Aménagement paysager&#10;&#10;Le contenu généré par l’IA peut être incorrect.">
            <a:extLst>
              <a:ext uri="{FF2B5EF4-FFF2-40B4-BE49-F238E27FC236}">
                <a16:creationId xmlns:a16="http://schemas.microsoft.com/office/drawing/2014/main" id="{E9F9C8EB-AD5C-42FB-123F-0FE2F4F216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563" y="882650"/>
            <a:ext cx="3251200" cy="4876800"/>
          </a:xfrm>
          <a:prstGeom prst="rect">
            <a:avLst/>
          </a:prstGeom>
        </p:spPr>
      </p:pic>
      <p:sp>
        <p:nvSpPr>
          <p:cNvPr id="8" name="Larme 7">
            <a:extLst>
              <a:ext uri="{FF2B5EF4-FFF2-40B4-BE49-F238E27FC236}">
                <a16:creationId xmlns:a16="http://schemas.microsoft.com/office/drawing/2014/main" id="{4934EC2D-6E84-1FB7-125E-53315855FA70}"/>
              </a:ext>
            </a:extLst>
          </p:cNvPr>
          <p:cNvSpPr>
            <a:spLocks noChangeAspect="1"/>
          </p:cNvSpPr>
          <p:nvPr/>
        </p:nvSpPr>
        <p:spPr>
          <a:xfrm>
            <a:off x="2276473" y="4962156"/>
            <a:ext cx="3072197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Riquewhir</a:t>
            </a:r>
          </a:p>
        </p:txBody>
      </p:sp>
    </p:spTree>
    <p:extLst>
      <p:ext uri="{BB962C8B-B14F-4D97-AF65-F5344CB8AC3E}">
        <p14:creationId xmlns:p14="http://schemas.microsoft.com/office/powerpoint/2010/main" val="2458775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arme 3">
            <a:extLst>
              <a:ext uri="{FF2B5EF4-FFF2-40B4-BE49-F238E27FC236}">
                <a16:creationId xmlns:a16="http://schemas.microsoft.com/office/drawing/2014/main" id="{A10BD327-39E1-6C11-402D-60E34F144A5C}"/>
              </a:ext>
            </a:extLst>
          </p:cNvPr>
          <p:cNvSpPr>
            <a:spLocks noChangeAspect="1"/>
          </p:cNvSpPr>
          <p:nvPr/>
        </p:nvSpPr>
        <p:spPr>
          <a:xfrm>
            <a:off x="130873" y="4882956"/>
            <a:ext cx="3072197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Riquewhir</a:t>
            </a:r>
          </a:p>
        </p:txBody>
      </p:sp>
    </p:spTree>
    <p:extLst>
      <p:ext uri="{BB962C8B-B14F-4D97-AF65-F5344CB8AC3E}">
        <p14:creationId xmlns:p14="http://schemas.microsoft.com/office/powerpoint/2010/main" val="1515155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A523F0FA-B1F6-1629-7FA2-D372DB797BFD}"/>
              </a:ext>
            </a:extLst>
          </p:cNvPr>
          <p:cNvSpPr>
            <a:spLocks noChangeAspect="1"/>
          </p:cNvSpPr>
          <p:nvPr/>
        </p:nvSpPr>
        <p:spPr>
          <a:xfrm>
            <a:off x="0" y="4926156"/>
            <a:ext cx="3072197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Riquewhir</a:t>
            </a:r>
          </a:p>
        </p:txBody>
      </p:sp>
    </p:spTree>
    <p:extLst>
      <p:ext uri="{BB962C8B-B14F-4D97-AF65-F5344CB8AC3E}">
        <p14:creationId xmlns:p14="http://schemas.microsoft.com/office/powerpoint/2010/main" val="3341396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351CD747-0B78-A03E-E321-44AC293C27E1}"/>
              </a:ext>
            </a:extLst>
          </p:cNvPr>
          <p:cNvSpPr>
            <a:spLocks noChangeAspect="1"/>
          </p:cNvSpPr>
          <p:nvPr/>
        </p:nvSpPr>
        <p:spPr>
          <a:xfrm>
            <a:off x="152473" y="4947756"/>
            <a:ext cx="3072197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Turckheim</a:t>
            </a:r>
          </a:p>
        </p:txBody>
      </p:sp>
    </p:spTree>
    <p:extLst>
      <p:ext uri="{BB962C8B-B14F-4D97-AF65-F5344CB8AC3E}">
        <p14:creationId xmlns:p14="http://schemas.microsoft.com/office/powerpoint/2010/main" val="33699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5A4959F7-3091-0CB9-C96D-72BD768C3465}"/>
              </a:ext>
            </a:extLst>
          </p:cNvPr>
          <p:cNvSpPr>
            <a:spLocks noChangeAspect="1"/>
          </p:cNvSpPr>
          <p:nvPr/>
        </p:nvSpPr>
        <p:spPr>
          <a:xfrm>
            <a:off x="87673" y="4976556"/>
            <a:ext cx="3072197" cy="711938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Wolfersdorf</a:t>
            </a:r>
          </a:p>
        </p:txBody>
      </p:sp>
    </p:spTree>
    <p:extLst>
      <p:ext uri="{BB962C8B-B14F-4D97-AF65-F5344CB8AC3E}">
        <p14:creationId xmlns:p14="http://schemas.microsoft.com/office/powerpoint/2010/main" val="4111259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 34" descr="vecteezy_paper-scroll-clipart-design-illustration_9384376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3732" y="4154921"/>
            <a:ext cx="4646948" cy="1032938"/>
          </a:xfrm>
          <a:prstGeom prst="rect">
            <a:avLst/>
          </a:prstGeom>
        </p:spPr>
      </p:pic>
      <p:pic>
        <p:nvPicPr>
          <p:cNvPr id="31" name="Image 30" descr="vecteezy_colorful-retro-minivan-camper-car-modern-pop-art-style_2524417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818974"/>
            <a:ext cx="1518885" cy="1518610"/>
          </a:xfrm>
          <a:prstGeom prst="rect">
            <a:avLst/>
          </a:prstGeom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3855" y="4398504"/>
            <a:ext cx="1336526" cy="62335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66110" y="3304984"/>
            <a:ext cx="911166" cy="911166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901698" y="631932"/>
            <a:ext cx="850422" cy="48595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7142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928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2561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502923" y="250917"/>
            <a:ext cx="894797" cy="276999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marL="0" marR="0" lvl="0" indent="0" algn="l" defTabSz="77142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10,10.2025</a:t>
            </a:r>
          </a:p>
        </p:txBody>
      </p:sp>
      <p:pic>
        <p:nvPicPr>
          <p:cNvPr id="19" name="Image 18" descr="82162052_195195401624013_841094771404439552_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30616" y="2059238"/>
            <a:ext cx="334095" cy="334095"/>
          </a:xfrm>
          <a:prstGeom prst="rect">
            <a:avLst/>
          </a:prstGeom>
          <a:ln>
            <a:solidFill>
              <a:srgbClr val="FF0000"/>
            </a:solidFill>
          </a:ln>
          <a:effectLst>
            <a:softEdge rad="63500"/>
          </a:effectLst>
        </p:spPr>
      </p:pic>
      <p:sp>
        <p:nvSpPr>
          <p:cNvPr id="18" name="Ellipse 17"/>
          <p:cNvSpPr/>
          <p:nvPr/>
        </p:nvSpPr>
        <p:spPr>
          <a:xfrm rot="180000">
            <a:off x="1323046" y="1218909"/>
            <a:ext cx="880845" cy="1518779"/>
          </a:xfrm>
          <a:prstGeom prst="ellipse">
            <a:avLst/>
          </a:prstGeom>
          <a:blipFill dpi="0" rotWithShape="1">
            <a:blip r:embed="rId8" cstate="print"/>
            <a:srcRect/>
            <a:stretch>
              <a:fillRect l="-22000" r="-25000" b="-20000"/>
            </a:stretch>
          </a:blipFill>
          <a:ln w="63500"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7142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51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Ellipse 15"/>
          <p:cNvSpPr>
            <a:spLocks noChangeAspect="1"/>
          </p:cNvSpPr>
          <p:nvPr/>
        </p:nvSpPr>
        <p:spPr>
          <a:xfrm rot="420000">
            <a:off x="7183732" y="1466980"/>
            <a:ext cx="880748" cy="1518610"/>
          </a:xfrm>
          <a:prstGeom prst="ellipse">
            <a:avLst/>
          </a:prstGeom>
          <a:blipFill dpi="0" rotWithShape="1">
            <a:blip r:embed="rId9" cstate="print"/>
            <a:srcRect/>
            <a:stretch>
              <a:fillRect l="-100000" r="-15000" b="-20000"/>
            </a:stretch>
          </a:blipFill>
          <a:ln w="63500"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7142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51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4729845" y="4185293"/>
            <a:ext cx="2749663" cy="1338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defTabSz="793276"/>
            <a:r>
              <a:rPr lang="en-US" sz="2699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Naughty Autumn</a:t>
            </a:r>
          </a:p>
          <a:p>
            <a:pPr lvl="0" algn="ctr" defTabSz="793276"/>
            <a:r>
              <a:rPr kumimoji="0" lang="en-US" sz="2699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 Sergey  Grischuk</a:t>
            </a:r>
            <a:endParaRPr kumimoji="0" lang="fr-FR" sz="2699" b="1" i="0" u="none" strike="noStrike" kern="1200" cap="none" spc="0" normalizeH="0" baseline="0" noProof="0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  <a:p>
            <a:pPr marL="0" marR="0" lvl="0" indent="0" algn="ctr" defTabSz="77142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699" b="0" i="0" u="none" strike="noStrike" kern="1200" cap="none" spc="0" normalizeH="0" baseline="0" noProof="0" dirty="0">
              <a:ln w="19050">
                <a:solidFill>
                  <a:srgbClr val="1F497D"/>
                </a:solidFill>
              </a:ln>
              <a:solidFill>
                <a:srgbClr val="1F497D"/>
              </a:solidFill>
              <a:effectLst/>
              <a:uLnTx/>
              <a:uFillTx/>
              <a:latin typeface="Bradley Hand ITC" pitchFamily="66" charset="0"/>
              <a:ea typeface="+mn-ea"/>
              <a:cs typeface="+mn-cs"/>
            </a:endParaRPr>
          </a:p>
        </p:txBody>
      </p:sp>
      <p:pic>
        <p:nvPicPr>
          <p:cNvPr id="25" name="Image 24" descr="66778155_p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18621" y="540628"/>
            <a:ext cx="911166" cy="776176"/>
          </a:xfrm>
          <a:prstGeom prst="rect">
            <a:avLst/>
          </a:prstGeom>
        </p:spPr>
      </p:pic>
      <p:pic>
        <p:nvPicPr>
          <p:cNvPr id="27" name="Image 26" descr="vecteezy_paper-scroll-clipart-design-illustration_9381068.png"/>
          <p:cNvPicPr preferRelativeResize="0">
            <a:picLocks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96813" y="4155500"/>
            <a:ext cx="2520894" cy="1154439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918316" y="4520008"/>
            <a:ext cx="1427494" cy="507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77142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99" b="1" i="0" u="none" strike="noStrike" kern="1200" cap="none" spc="0" normalizeH="0" baseline="0" noProof="0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Création</a:t>
            </a:r>
            <a:endParaRPr kumimoji="0" lang="fr-FR" sz="2362" b="0" i="0" u="none" strike="noStrike" kern="1200" cap="none" spc="0" normalizeH="0" baseline="0" noProof="0" dirty="0">
              <a:ln w="19050">
                <a:solidFill>
                  <a:srgbClr val="1F497D"/>
                </a:solidFill>
              </a:ln>
              <a:solidFill>
                <a:srgbClr val="1F497D"/>
              </a:solidFill>
              <a:effectLst/>
              <a:uLnTx/>
              <a:uFillTx/>
              <a:latin typeface="Bradley Hand ITC" pitchFamily="66" charset="0"/>
              <a:ea typeface="+mn-ea"/>
              <a:cs typeface="+mn-cs"/>
            </a:endParaRPr>
          </a:p>
        </p:txBody>
      </p:sp>
      <p:pic>
        <p:nvPicPr>
          <p:cNvPr id="32" name="Image 31" descr="vecteezy_metallic-door-plate-clipart-design-illustration_9400898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-420000">
            <a:off x="4745271" y="3456360"/>
            <a:ext cx="1154272" cy="41972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 rot="-480000">
            <a:off x="4500000" y="3396800"/>
            <a:ext cx="1614966" cy="507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77142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699" b="1" i="0" u="none" strike="noStrike" kern="1200" cap="none" spc="0" normalizeH="0" baseline="0" noProof="0" dirty="0">
                <a:ln w="19050"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Bradley Hand ITC" pitchFamily="66" charset="0"/>
                <a:ea typeface="+mn-ea"/>
                <a:cs typeface="+mn-cs"/>
              </a:rPr>
              <a:t>Internet</a:t>
            </a:r>
          </a:p>
        </p:txBody>
      </p:sp>
      <p:pic>
        <p:nvPicPr>
          <p:cNvPr id="33" name="Image 32" descr="vecteezy_audio-speaker-clipart-design-illustration_9399546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044607" y="631932"/>
            <a:ext cx="1518610" cy="1518610"/>
          </a:xfrm>
          <a:prstGeom prst="rect">
            <a:avLst/>
          </a:prstGeom>
        </p:spPr>
      </p:pic>
      <p:sp>
        <p:nvSpPr>
          <p:cNvPr id="34" name="Ellipse 33"/>
          <p:cNvSpPr>
            <a:spLocks noChangeAspect="1"/>
          </p:cNvSpPr>
          <p:nvPr/>
        </p:nvSpPr>
        <p:spPr>
          <a:xfrm>
            <a:off x="3166109" y="753434"/>
            <a:ext cx="1275774" cy="1275633"/>
          </a:xfrm>
          <a:prstGeom prst="ellipse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7142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51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7" name="Image 36" descr="b1Video-Camera-PNG-Image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-900000">
            <a:off x="4680000" y="2332587"/>
            <a:ext cx="1518610" cy="85421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00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4" grpId="0"/>
      <p:bldP spid="30" grpId="0"/>
      <p:bldP spid="15" grpId="0"/>
      <p:bldP spid="3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101</Words>
  <Application>Microsoft Office PowerPoint</Application>
  <PresentationFormat>Personnalisé</PresentationFormat>
  <Paragraphs>63</Paragraphs>
  <Slides>50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50</vt:i4>
      </vt:variant>
    </vt:vector>
  </HeadingPairs>
  <TitlesOfParts>
    <vt:vector size="63" baseType="lpstr">
      <vt:lpstr>Algerian</vt:lpstr>
      <vt:lpstr>Aptos</vt:lpstr>
      <vt:lpstr>Aptos Display</vt:lpstr>
      <vt:lpstr>Arial</vt:lpstr>
      <vt:lpstr>Arial Narrow</vt:lpstr>
      <vt:lpstr>Bradley Hand ITC</vt:lpstr>
      <vt:lpstr>Calibri</vt:lpstr>
      <vt:lpstr>Chiller</vt:lpstr>
      <vt:lpstr>Franklin Gothic Medium</vt:lpstr>
      <vt:lpstr>Rockwell</vt:lpstr>
      <vt:lpstr>Thème Office</vt:lpstr>
      <vt:lpstr>1_Thème Office</vt:lpstr>
      <vt:lpstr>3_Thème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5</cp:revision>
  <dcterms:created xsi:type="dcterms:W3CDTF">2025-10-10T11:14:38Z</dcterms:created>
  <dcterms:modified xsi:type="dcterms:W3CDTF">2025-10-10T14:33:29Z</dcterms:modified>
</cp:coreProperties>
</file>