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</p:sldMasterIdLst>
  <p:sldIdLst>
    <p:sldId id="425" r:id="rId4"/>
    <p:sldId id="472" r:id="rId5"/>
    <p:sldId id="473" r:id="rId6"/>
    <p:sldId id="431" r:id="rId7"/>
    <p:sldId id="474" r:id="rId8"/>
    <p:sldId id="456" r:id="rId9"/>
    <p:sldId id="469" r:id="rId10"/>
    <p:sldId id="432" r:id="rId11"/>
    <p:sldId id="468" r:id="rId12"/>
    <p:sldId id="466" r:id="rId13"/>
    <p:sldId id="470" r:id="rId14"/>
    <p:sldId id="465" r:id="rId15"/>
    <p:sldId id="464" r:id="rId16"/>
    <p:sldId id="463" r:id="rId17"/>
    <p:sldId id="462" r:id="rId18"/>
    <p:sldId id="461" r:id="rId19"/>
    <p:sldId id="460" r:id="rId20"/>
    <p:sldId id="459" r:id="rId21"/>
    <p:sldId id="458" r:id="rId22"/>
    <p:sldId id="457" r:id="rId23"/>
    <p:sldId id="455" r:id="rId24"/>
    <p:sldId id="444" r:id="rId25"/>
    <p:sldId id="453" r:id="rId26"/>
    <p:sldId id="454" r:id="rId27"/>
    <p:sldId id="452" r:id="rId28"/>
    <p:sldId id="449" r:id="rId29"/>
    <p:sldId id="450" r:id="rId30"/>
    <p:sldId id="447" r:id="rId31"/>
    <p:sldId id="437" r:id="rId32"/>
    <p:sldId id="436" r:id="rId33"/>
    <p:sldId id="429" r:id="rId34"/>
    <p:sldId id="428" r:id="rId35"/>
    <p:sldId id="476" r:id="rId36"/>
    <p:sldId id="479" r:id="rId37"/>
    <p:sldId id="477" r:id="rId38"/>
    <p:sldId id="443" r:id="rId39"/>
    <p:sldId id="442" r:id="rId40"/>
    <p:sldId id="445" r:id="rId41"/>
    <p:sldId id="451" r:id="rId42"/>
    <p:sldId id="448" r:id="rId43"/>
    <p:sldId id="440" r:id="rId44"/>
    <p:sldId id="439" r:id="rId45"/>
    <p:sldId id="435" r:id="rId46"/>
    <p:sldId id="438" r:id="rId47"/>
    <p:sldId id="434" r:id="rId48"/>
    <p:sldId id="433" r:id="rId49"/>
    <p:sldId id="430" r:id="rId50"/>
    <p:sldId id="426" r:id="rId51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p41Derkds00t/rSUvJsyg==" hashData="SjP+1FlOTxpgLTrAhNIoiuJVk1WW4a2beUppF6tTdCepdsttWhucGy7ke0VIE0SmFHXKD/rALgeLhtSPWe3V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523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1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71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7" y="1789175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5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1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57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42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285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14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99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85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58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0991"/>
            <a:ext cx="7344649" cy="1143892"/>
          </a:xfrm>
        </p:spPr>
        <p:txBody>
          <a:bodyPr anchor="t"/>
          <a:lstStyle>
            <a:lvl1pPr algn="l">
              <a:defRPr sz="337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113"/>
            <a:ext cx="7344649" cy="1259879"/>
          </a:xfrm>
        </p:spPr>
        <p:txBody>
          <a:bodyPr anchor="b"/>
          <a:lstStyle>
            <a:lvl1pPr marL="0" indent="0">
              <a:buNone/>
              <a:defRPr sz="1687">
                <a:solidFill>
                  <a:schemeClr val="tx1">
                    <a:tint val="75000"/>
                  </a:schemeClr>
                </a:solidFill>
              </a:defRPr>
            </a:lvl1pPr>
            <a:lvl2pPr marL="385711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2pPr>
            <a:lvl3pPr marL="77142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15713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54284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92855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31426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699974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308568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3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19905"/>
            <a:ext cx="3816337" cy="3167698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19905"/>
            <a:ext cx="3816337" cy="3167698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222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657"/>
            <a:ext cx="7776687" cy="959908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2"/>
            <a:ext cx="3817838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1" y="1289222"/>
            <a:ext cx="3819337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1" y="1826493"/>
            <a:ext cx="3819337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7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7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47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1"/>
            <a:ext cx="2842751" cy="975907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12"/>
            <a:ext cx="4830427" cy="4915531"/>
          </a:xfrm>
        </p:spPr>
        <p:txBody>
          <a:bodyPr/>
          <a:lstStyle>
            <a:lvl1pPr>
              <a:defRPr sz="2699"/>
            </a:lvl1pPr>
            <a:lvl2pPr>
              <a:defRPr sz="2362"/>
            </a:lvl2pPr>
            <a:lvl3pPr>
              <a:defRPr sz="2025"/>
            </a:lvl3pPr>
            <a:lvl4pPr>
              <a:defRPr sz="1687"/>
            </a:lvl4pPr>
            <a:lvl5pPr>
              <a:defRPr sz="1687"/>
            </a:lvl5pPr>
            <a:lvl6pPr>
              <a:defRPr sz="1687"/>
            </a:lvl6pPr>
            <a:lvl7pPr>
              <a:defRPr sz="1687"/>
            </a:lvl7pPr>
            <a:lvl8pPr>
              <a:defRPr sz="1687"/>
            </a:lvl8pPr>
            <a:lvl9pPr>
              <a:defRPr sz="16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1"/>
            <a:ext cx="2842751" cy="3939623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61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2699"/>
            </a:lvl1pPr>
            <a:lvl2pPr marL="385711" indent="0">
              <a:buNone/>
              <a:defRPr sz="2362"/>
            </a:lvl2pPr>
            <a:lvl3pPr marL="771421" indent="0">
              <a:buNone/>
              <a:defRPr sz="2025"/>
            </a:lvl3pPr>
            <a:lvl4pPr marL="1157132" indent="0">
              <a:buNone/>
              <a:defRPr sz="1687"/>
            </a:lvl4pPr>
            <a:lvl5pPr marL="1542843" indent="0">
              <a:buNone/>
              <a:defRPr sz="1687"/>
            </a:lvl5pPr>
            <a:lvl6pPr marL="1928553" indent="0">
              <a:buNone/>
              <a:defRPr sz="1687"/>
            </a:lvl6pPr>
            <a:lvl7pPr marL="2314263" indent="0">
              <a:buNone/>
              <a:defRPr sz="1687"/>
            </a:lvl7pPr>
            <a:lvl8pPr marL="2699974" indent="0">
              <a:buNone/>
              <a:defRPr sz="1687"/>
            </a:lvl8pPr>
            <a:lvl9pPr marL="3085685" indent="0">
              <a:buNone/>
              <a:defRPr sz="168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1"/>
            <a:ext cx="5184458" cy="675935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74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691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1982"/>
            <a:ext cx="1944172" cy="409560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1982"/>
            <a:ext cx="5688502" cy="409560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91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7" y="1789180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5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1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57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42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285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14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99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85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3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55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0997"/>
            <a:ext cx="7344649" cy="1143892"/>
          </a:xfrm>
        </p:spPr>
        <p:txBody>
          <a:bodyPr anchor="t"/>
          <a:lstStyle>
            <a:lvl1pPr algn="l">
              <a:defRPr sz="337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118"/>
            <a:ext cx="7344649" cy="1259879"/>
          </a:xfrm>
        </p:spPr>
        <p:txBody>
          <a:bodyPr anchor="b"/>
          <a:lstStyle>
            <a:lvl1pPr marL="0" indent="0">
              <a:buNone/>
              <a:defRPr sz="1687">
                <a:solidFill>
                  <a:schemeClr val="tx1">
                    <a:tint val="75000"/>
                  </a:schemeClr>
                </a:solidFill>
              </a:defRPr>
            </a:lvl1pPr>
            <a:lvl2pPr marL="385711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2pPr>
            <a:lvl3pPr marL="77142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15713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54284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92855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314263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699974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308568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56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2"/>
            <a:ext cx="3816337" cy="3800971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3872"/>
            <a:ext cx="3816337" cy="3800971"/>
          </a:xfrm>
        </p:spPr>
        <p:txBody>
          <a:bodyPr/>
          <a:lstStyle>
            <a:lvl1pPr>
              <a:defRPr sz="2362"/>
            </a:lvl1pPr>
            <a:lvl2pPr>
              <a:defRPr sz="2025"/>
            </a:lvl2pPr>
            <a:lvl3pPr>
              <a:defRPr sz="1687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8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7"/>
            <a:ext cx="3817838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6" y="1289227"/>
            <a:ext cx="3819337" cy="537282"/>
          </a:xfrm>
        </p:spPr>
        <p:txBody>
          <a:bodyPr anchor="b"/>
          <a:lstStyle>
            <a:lvl1pPr marL="0" indent="0">
              <a:buNone/>
              <a:defRPr sz="2025" b="1"/>
            </a:lvl1pPr>
            <a:lvl2pPr marL="385711" indent="0">
              <a:buNone/>
              <a:defRPr sz="1687" b="1"/>
            </a:lvl2pPr>
            <a:lvl3pPr marL="771421" indent="0">
              <a:buNone/>
              <a:defRPr sz="1519" b="1"/>
            </a:lvl3pPr>
            <a:lvl4pPr marL="1157132" indent="0">
              <a:buNone/>
              <a:defRPr sz="1350" b="1"/>
            </a:lvl4pPr>
            <a:lvl5pPr marL="1542843" indent="0">
              <a:buNone/>
              <a:defRPr sz="1350" b="1"/>
            </a:lvl5pPr>
            <a:lvl6pPr marL="1928553" indent="0">
              <a:buNone/>
              <a:defRPr sz="1350" b="1"/>
            </a:lvl6pPr>
            <a:lvl7pPr marL="2314263" indent="0">
              <a:buNone/>
              <a:defRPr sz="1350" b="1"/>
            </a:lvl7pPr>
            <a:lvl8pPr marL="2699974" indent="0">
              <a:buNone/>
              <a:defRPr sz="1350" b="1"/>
            </a:lvl8pPr>
            <a:lvl9pPr marL="3085685" indent="0">
              <a:buNone/>
              <a:defRPr sz="135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6" y="1826493"/>
            <a:ext cx="3819337" cy="3318350"/>
          </a:xfrm>
        </p:spPr>
        <p:txBody>
          <a:bodyPr/>
          <a:lstStyle>
            <a:lvl1pPr>
              <a:defRPr sz="2025"/>
            </a:lvl1pPr>
            <a:lvl2pPr>
              <a:defRPr sz="1687"/>
            </a:lvl2pPr>
            <a:lvl3pPr>
              <a:defRPr sz="1519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7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42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65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1"/>
            <a:ext cx="2842751" cy="975907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12"/>
            <a:ext cx="4830427" cy="4915531"/>
          </a:xfrm>
        </p:spPr>
        <p:txBody>
          <a:bodyPr/>
          <a:lstStyle>
            <a:lvl1pPr>
              <a:defRPr sz="2699"/>
            </a:lvl1pPr>
            <a:lvl2pPr>
              <a:defRPr sz="2362"/>
            </a:lvl2pPr>
            <a:lvl3pPr>
              <a:defRPr sz="2025"/>
            </a:lvl3pPr>
            <a:lvl4pPr>
              <a:defRPr sz="1687"/>
            </a:lvl4pPr>
            <a:lvl5pPr>
              <a:defRPr sz="1687"/>
            </a:lvl5pPr>
            <a:lvl6pPr>
              <a:defRPr sz="1687"/>
            </a:lvl6pPr>
            <a:lvl7pPr>
              <a:defRPr sz="1687"/>
            </a:lvl7pPr>
            <a:lvl8pPr>
              <a:defRPr sz="1687"/>
            </a:lvl8pPr>
            <a:lvl9pPr>
              <a:defRPr sz="16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6"/>
            <a:ext cx="2842751" cy="3939623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73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68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2699"/>
            </a:lvl1pPr>
            <a:lvl2pPr marL="385711" indent="0">
              <a:buNone/>
              <a:defRPr sz="2362"/>
            </a:lvl2pPr>
            <a:lvl3pPr marL="771421" indent="0">
              <a:buNone/>
              <a:defRPr sz="2025"/>
            </a:lvl3pPr>
            <a:lvl4pPr marL="1157132" indent="0">
              <a:buNone/>
              <a:defRPr sz="1687"/>
            </a:lvl4pPr>
            <a:lvl5pPr marL="1542843" indent="0">
              <a:buNone/>
              <a:defRPr sz="1687"/>
            </a:lvl5pPr>
            <a:lvl6pPr marL="1928553" indent="0">
              <a:buNone/>
              <a:defRPr sz="1687"/>
            </a:lvl6pPr>
            <a:lvl7pPr marL="2314263" indent="0">
              <a:buNone/>
              <a:defRPr sz="1687"/>
            </a:lvl7pPr>
            <a:lvl8pPr marL="2699974" indent="0">
              <a:buNone/>
              <a:defRPr sz="1687"/>
            </a:lvl8pPr>
            <a:lvl9pPr marL="3085685" indent="0">
              <a:buNone/>
              <a:defRPr sz="168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1"/>
            <a:ext cx="5184458" cy="675935"/>
          </a:xfrm>
        </p:spPr>
        <p:txBody>
          <a:bodyPr/>
          <a:lstStyle>
            <a:lvl1pPr marL="0" indent="0">
              <a:buNone/>
              <a:defRPr sz="1181"/>
            </a:lvl1pPr>
            <a:lvl2pPr marL="385711" indent="0">
              <a:buNone/>
              <a:defRPr sz="1012"/>
            </a:lvl2pPr>
            <a:lvl3pPr marL="771421" indent="0">
              <a:buNone/>
              <a:defRPr sz="843"/>
            </a:lvl3pPr>
            <a:lvl4pPr marL="1157132" indent="0">
              <a:buNone/>
              <a:defRPr sz="759"/>
            </a:lvl4pPr>
            <a:lvl5pPr marL="1542843" indent="0">
              <a:buNone/>
              <a:defRPr sz="759"/>
            </a:lvl5pPr>
            <a:lvl6pPr marL="1928553" indent="0">
              <a:buNone/>
              <a:defRPr sz="759"/>
            </a:lvl6pPr>
            <a:lvl7pPr marL="2314263" indent="0">
              <a:buNone/>
              <a:defRPr sz="759"/>
            </a:lvl7pPr>
            <a:lvl8pPr marL="2699974" indent="0">
              <a:buNone/>
              <a:defRPr sz="759"/>
            </a:lvl8pPr>
            <a:lvl9pPr marL="3085685" indent="0">
              <a:buNone/>
              <a:defRPr sz="75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1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82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4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7" y="1789175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9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7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0992"/>
            <a:ext cx="7344649" cy="1143892"/>
          </a:xfrm>
        </p:spPr>
        <p:txBody>
          <a:bodyPr anchor="t"/>
          <a:lstStyle>
            <a:lvl1pPr algn="l">
              <a:defRPr sz="39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112"/>
            <a:ext cx="7344649" cy="1259880"/>
          </a:xfrm>
        </p:spPr>
        <p:txBody>
          <a:bodyPr anchor="b"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7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119905"/>
            <a:ext cx="3816337" cy="3167698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5" y="1119905"/>
            <a:ext cx="3816337" cy="3167698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19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8" y="230657"/>
            <a:ext cx="7776687" cy="959908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2"/>
            <a:ext cx="3817838" cy="53728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399"/>
            </a:lvl1pPr>
            <a:lvl2pPr>
              <a:defRPr sz="1999"/>
            </a:lvl2pPr>
            <a:lvl3pPr>
              <a:defRPr sz="1799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1" y="1289222"/>
            <a:ext cx="3819337" cy="53728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1" y="1826493"/>
            <a:ext cx="3819337" cy="3318350"/>
          </a:xfrm>
        </p:spPr>
        <p:txBody>
          <a:bodyPr/>
          <a:lstStyle>
            <a:lvl1pPr>
              <a:defRPr sz="2399"/>
            </a:lvl1pPr>
            <a:lvl2pPr>
              <a:defRPr sz="1999"/>
            </a:lvl2pPr>
            <a:lvl3pPr>
              <a:defRPr sz="1799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4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5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34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2"/>
            <a:ext cx="2842751" cy="975907"/>
          </a:xfrm>
        </p:spPr>
        <p:txBody>
          <a:bodyPr anchor="b"/>
          <a:lstStyle>
            <a:lvl1pPr algn="l">
              <a:defRPr sz="1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12"/>
            <a:ext cx="4830427" cy="4915531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399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1"/>
            <a:ext cx="2842751" cy="3939624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95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9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3199"/>
            </a:lvl1pPr>
            <a:lvl2pPr marL="457063" indent="0">
              <a:buNone/>
              <a:defRPr sz="2799"/>
            </a:lvl2pPr>
            <a:lvl3pPr marL="914126" indent="0">
              <a:buNone/>
              <a:defRPr sz="2399"/>
            </a:lvl3pPr>
            <a:lvl4pPr marL="1371189" indent="0">
              <a:buNone/>
              <a:defRPr sz="1999"/>
            </a:lvl4pPr>
            <a:lvl5pPr marL="1828251" indent="0">
              <a:buNone/>
              <a:defRPr sz="1999"/>
            </a:lvl5pPr>
            <a:lvl6pPr marL="2285314" indent="0">
              <a:buNone/>
              <a:defRPr sz="1999"/>
            </a:lvl6pPr>
            <a:lvl7pPr marL="2742377" indent="0">
              <a:buNone/>
              <a:defRPr sz="1999"/>
            </a:lvl7pPr>
            <a:lvl8pPr marL="3199440" indent="0">
              <a:buNone/>
              <a:defRPr sz="1999"/>
            </a:lvl8pPr>
            <a:lvl9pPr marL="3656503" indent="0">
              <a:buNone/>
              <a:defRPr sz="19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0"/>
            <a:ext cx="5184458" cy="675935"/>
          </a:xfrm>
        </p:spPr>
        <p:txBody>
          <a:bodyPr/>
          <a:lstStyle>
            <a:lvl1pPr marL="0" indent="0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70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84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1982"/>
            <a:ext cx="1944172" cy="409560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1982"/>
            <a:ext cx="5688502" cy="409560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16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657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3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514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defTabSz="771421" rtl="0" eaLnBrk="1" latinLnBrk="0" hangingPunct="1">
        <a:spcBef>
          <a:spcPct val="0"/>
        </a:spcBef>
        <a:buNone/>
        <a:defRPr sz="37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9283" indent="-289283" algn="l" defTabSz="771421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1pPr>
      <a:lvl2pPr marL="626780" indent="-241069" algn="l" defTabSz="771421" rtl="0" eaLnBrk="1" latinLnBrk="0" hangingPunct="1">
        <a:spcBef>
          <a:spcPct val="20000"/>
        </a:spcBef>
        <a:buFont typeface="Arial" pitchFamily="34" charset="0"/>
        <a:buChar char="–"/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964276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349987" indent="-192855" algn="l" defTabSz="771421" rtl="0" eaLnBrk="1" latinLnBrk="0" hangingPunct="1">
        <a:spcBef>
          <a:spcPct val="20000"/>
        </a:spcBef>
        <a:buFont typeface="Arial" pitchFamily="34" charset="0"/>
        <a:buChar char="–"/>
        <a:defRPr sz="1687" kern="1200">
          <a:solidFill>
            <a:schemeClr val="tx1"/>
          </a:solidFill>
          <a:latin typeface="+mn-lt"/>
          <a:ea typeface="+mn-ea"/>
          <a:cs typeface="+mn-cs"/>
        </a:defRPr>
      </a:lvl4pPr>
      <a:lvl5pPr marL="1735698" indent="-192855" algn="l" defTabSz="771421" rtl="0" eaLnBrk="1" latinLnBrk="0" hangingPunct="1">
        <a:spcBef>
          <a:spcPct val="20000"/>
        </a:spcBef>
        <a:buFont typeface="Arial" pitchFamily="34" charset="0"/>
        <a:buChar char="»"/>
        <a:defRPr sz="1687" kern="1200">
          <a:solidFill>
            <a:schemeClr val="tx1"/>
          </a:solidFill>
          <a:latin typeface="+mn-lt"/>
          <a:ea typeface="+mn-ea"/>
          <a:cs typeface="+mn-cs"/>
        </a:defRPr>
      </a:lvl5pPr>
      <a:lvl6pPr marL="2121408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6pPr>
      <a:lvl7pPr marL="2507119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7pPr>
      <a:lvl8pPr marL="289283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8pPr>
      <a:lvl9pPr marL="327854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8571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7142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57132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4284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2855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1426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699974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085685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662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3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45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defTabSz="771421" rtl="0" eaLnBrk="1" latinLnBrk="0" hangingPunct="1">
        <a:spcBef>
          <a:spcPct val="0"/>
        </a:spcBef>
        <a:buNone/>
        <a:defRPr sz="37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9283" indent="-289283" algn="l" defTabSz="771421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1pPr>
      <a:lvl2pPr marL="626780" indent="-241069" algn="l" defTabSz="771421" rtl="0" eaLnBrk="1" latinLnBrk="0" hangingPunct="1">
        <a:spcBef>
          <a:spcPct val="20000"/>
        </a:spcBef>
        <a:buFont typeface="Arial" pitchFamily="34" charset="0"/>
        <a:buChar char="–"/>
        <a:defRPr sz="2362" kern="1200">
          <a:solidFill>
            <a:schemeClr val="tx1"/>
          </a:solidFill>
          <a:latin typeface="+mn-lt"/>
          <a:ea typeface="+mn-ea"/>
          <a:cs typeface="+mn-cs"/>
        </a:defRPr>
      </a:lvl2pPr>
      <a:lvl3pPr marL="964276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349987" indent="-192855" algn="l" defTabSz="771421" rtl="0" eaLnBrk="1" latinLnBrk="0" hangingPunct="1">
        <a:spcBef>
          <a:spcPct val="20000"/>
        </a:spcBef>
        <a:buFont typeface="Arial" pitchFamily="34" charset="0"/>
        <a:buChar char="–"/>
        <a:defRPr sz="1687" kern="1200">
          <a:solidFill>
            <a:schemeClr val="tx1"/>
          </a:solidFill>
          <a:latin typeface="+mn-lt"/>
          <a:ea typeface="+mn-ea"/>
          <a:cs typeface="+mn-cs"/>
        </a:defRPr>
      </a:lvl4pPr>
      <a:lvl5pPr marL="1735698" indent="-192855" algn="l" defTabSz="771421" rtl="0" eaLnBrk="1" latinLnBrk="0" hangingPunct="1">
        <a:spcBef>
          <a:spcPct val="20000"/>
        </a:spcBef>
        <a:buFont typeface="Arial" pitchFamily="34" charset="0"/>
        <a:buChar char="»"/>
        <a:defRPr sz="1687" kern="1200">
          <a:solidFill>
            <a:schemeClr val="tx1"/>
          </a:solidFill>
          <a:latin typeface="+mn-lt"/>
          <a:ea typeface="+mn-ea"/>
          <a:cs typeface="+mn-cs"/>
        </a:defRPr>
      </a:lvl5pPr>
      <a:lvl6pPr marL="2121408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6pPr>
      <a:lvl7pPr marL="2507119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7pPr>
      <a:lvl8pPr marL="289283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8pPr>
      <a:lvl9pPr marL="3278540" indent="-192855" algn="l" defTabSz="771421" rtl="0" eaLnBrk="1" latinLnBrk="0" hangingPunct="1">
        <a:spcBef>
          <a:spcPct val="20000"/>
        </a:spcBef>
        <a:buFont typeface="Arial" pitchFamily="34" charset="0"/>
        <a:buChar char="•"/>
        <a:defRPr sz="16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8571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71421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57132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4284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2855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14263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699974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085685" algn="l" defTabSz="771421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0657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3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3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435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defTabSz="914126" rtl="0" eaLnBrk="1" latinLnBrk="0" hangingPunct="1"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97" indent="-342797" algn="l" defTabSz="914126" rtl="0" eaLnBrk="1" latinLnBrk="0" hangingPunct="1">
        <a:spcBef>
          <a:spcPct val="20000"/>
        </a:spcBef>
        <a:buFont typeface="Arial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1pPr>
      <a:lvl2pPr marL="742727" indent="-285664" algn="l" defTabSz="914126" rtl="0" eaLnBrk="1" latinLnBrk="0" hangingPunct="1">
        <a:spcBef>
          <a:spcPct val="20000"/>
        </a:spcBef>
        <a:buFont typeface="Arial" pitchFamily="34" charset="0"/>
        <a:buChar char="–"/>
        <a:defRPr sz="2799" kern="1200">
          <a:solidFill>
            <a:schemeClr val="tx1"/>
          </a:solidFill>
          <a:latin typeface="+mn-lt"/>
          <a:ea typeface="+mn-ea"/>
          <a:cs typeface="+mn-cs"/>
        </a:defRPr>
      </a:lvl2pPr>
      <a:lvl3pPr marL="1142657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599720" indent="-228531" algn="l" defTabSz="914126" rtl="0" eaLnBrk="1" latinLnBrk="0" hangingPunct="1">
        <a:spcBef>
          <a:spcPct val="20000"/>
        </a:spcBef>
        <a:buFont typeface="Arial" pitchFamily="34" charset="0"/>
        <a:buChar char="–"/>
        <a:defRPr sz="1999" kern="1200">
          <a:solidFill>
            <a:schemeClr val="tx1"/>
          </a:solidFill>
          <a:latin typeface="+mn-lt"/>
          <a:ea typeface="+mn-ea"/>
          <a:cs typeface="+mn-cs"/>
        </a:defRPr>
      </a:lvl4pPr>
      <a:lvl5pPr marL="2056783" indent="-228531" algn="l" defTabSz="914126" rtl="0" eaLnBrk="1" latinLnBrk="0" hangingPunct="1">
        <a:spcBef>
          <a:spcPct val="20000"/>
        </a:spcBef>
        <a:buFont typeface="Arial" pitchFamily="34" charset="0"/>
        <a:buChar char="»"/>
        <a:defRPr sz="1999" kern="1200">
          <a:solidFill>
            <a:schemeClr val="tx1"/>
          </a:solidFill>
          <a:latin typeface="+mn-lt"/>
          <a:ea typeface="+mn-ea"/>
          <a:cs typeface="+mn-cs"/>
        </a:defRPr>
      </a:lvl5pPr>
      <a:lvl6pPr marL="2513846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6pPr>
      <a:lvl7pPr marL="2970908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7pPr>
      <a:lvl8pPr marL="3427971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8pPr>
      <a:lvl9pPr marL="3885034" indent="-228531" algn="l" defTabSz="914126" rtl="0" eaLnBrk="1" latinLnBrk="0" hangingPunct="1">
        <a:spcBef>
          <a:spcPct val="20000"/>
        </a:spcBef>
        <a:buFont typeface="Arial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gif"/><Relationship Id="rId11" Type="http://schemas.openxmlformats.org/officeDocument/2006/relationships/image" Target="../media/image59.png"/><Relationship Id="rId5" Type="http://schemas.openxmlformats.org/officeDocument/2006/relationships/image" Target="../media/image53.gif"/><Relationship Id="rId15" Type="http://schemas.openxmlformats.org/officeDocument/2006/relationships/image" Target="../media/image63.png"/><Relationship Id="rId10" Type="http://schemas.openxmlformats.org/officeDocument/2006/relationships/image" Target="../media/image58.gif"/><Relationship Id="rId4" Type="http://schemas.openxmlformats.org/officeDocument/2006/relationships/image" Target="../media/image52.png"/><Relationship Id="rId9" Type="http://schemas.openxmlformats.org/officeDocument/2006/relationships/image" Target="../media/image57.jpeg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alphaModFix amt="80000"/>
            <a:lum/>
          </a:blip>
          <a:srcRect/>
          <a:stretch>
            <a:fillRect t="-1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91" y="179950"/>
            <a:ext cx="8638381" cy="1753843"/>
          </a:xfrm>
          <a:prstGeom prst="rect">
            <a:avLst/>
          </a:prstGeom>
          <a:noFill/>
          <a:ln>
            <a:noFill/>
          </a:ln>
        </p:spPr>
        <p:txBody>
          <a:bodyPr wrap="square" lIns="91415" tIns="45707" rIns="91415" bIns="45707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126"/>
            <a:r>
              <a:rPr lang="fr-FR" sz="4399" b="1" dirty="0">
                <a:ln w="3175">
                  <a:solidFill>
                    <a:srgbClr val="1F497D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maisons  alsaciennes </a:t>
            </a:r>
          </a:p>
          <a:p>
            <a:pPr algn="ctr" defTabSz="914126"/>
            <a:r>
              <a:rPr lang="fr-FR" sz="6200" b="1" dirty="0">
                <a:ln w="3175">
                  <a:solidFill>
                    <a:srgbClr val="1F497D"/>
                  </a:solidFill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Au  gré  des  siècles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36000" y="4895394"/>
            <a:ext cx="3095491" cy="73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126"/>
            <a:r>
              <a:rPr lang="fr-FR" sz="14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des amoureux </a:t>
            </a:r>
          </a:p>
          <a:p>
            <a:pPr algn="ctr" defTabSz="914126"/>
            <a:r>
              <a:rPr lang="fr-FR" sz="14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de  la  maison alsacienne</a:t>
            </a:r>
          </a:p>
          <a:p>
            <a:pPr algn="ctr" defTabSz="914126"/>
            <a:r>
              <a:rPr lang="fr-FR" sz="1400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 pour  le  plaisir  du  partage  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96582" y="3383642"/>
            <a:ext cx="852319" cy="1079702"/>
          </a:xfrm>
          <a:prstGeom prst="rect">
            <a:avLst/>
          </a:prstGeom>
        </p:spPr>
      </p:pic>
      <p:sp>
        <p:nvSpPr>
          <p:cNvPr id="2050" name="filecab3"/>
          <p:cNvSpPr>
            <a:spLocks noEditPoints="1" noChangeArrowheads="1"/>
          </p:cNvSpPr>
          <p:nvPr/>
        </p:nvSpPr>
        <p:spPr bwMode="auto">
          <a:xfrm rot="10800000">
            <a:off x="5630976" y="4176000"/>
            <a:ext cx="2837558" cy="1347056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15" tIns="45707" rIns="91415" bIns="45707" numCol="1" anchor="t" anchorCtr="0" compatLnSpc="1">
            <a:prstTxWarp prst="textNoShape">
              <a:avLst/>
            </a:prstTxWarp>
          </a:bodyPr>
          <a:lstStyle/>
          <a:p>
            <a:pPr algn="ctr" defTabSz="914126"/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9F8E82-4286-B559-EFAE-15A4F7A62CEF}"/>
              </a:ext>
            </a:extLst>
          </p:cNvPr>
          <p:cNvSpPr txBox="1"/>
          <p:nvPr/>
        </p:nvSpPr>
        <p:spPr>
          <a:xfrm>
            <a:off x="2016000" y="3492000"/>
            <a:ext cx="4319750" cy="10768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kumimoji="0" lang="fr-FR" sz="6398" b="1" i="0" u="none" strike="noStrike" kern="1200" cap="none" spc="0" normalizeH="0" baseline="0" noProof="0" dirty="0">
                <a:ln w="254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3</a:t>
            </a:r>
            <a:endParaRPr lang="fr-FR" dirty="0">
              <a:ln w="25400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D73799C-5F1D-B29F-4AA9-C44DAA76BA78}"/>
              </a:ext>
            </a:extLst>
          </p:cNvPr>
          <p:cNvSpPr txBox="1"/>
          <p:nvPr/>
        </p:nvSpPr>
        <p:spPr>
          <a:xfrm>
            <a:off x="5630975" y="4356000"/>
            <a:ext cx="28375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126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 belle  image  est  </a:t>
            </a:r>
          </a:p>
          <a:p>
            <a:pPr algn="ctr" defTabSz="914126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 géométrie  modulée  par  le  cœur </a:t>
            </a:r>
          </a:p>
        </p:txBody>
      </p:sp>
      <p:pic>
        <p:nvPicPr>
          <p:cNvPr id="8" name="MUSIC OF LOVE 6 SERGEY GRISCHUK">
            <a:hlinkClick r:id="" action="ppaction://media"/>
            <a:extLst>
              <a:ext uri="{FF2B5EF4-FFF2-40B4-BE49-F238E27FC236}">
                <a16:creationId xmlns:a16="http://schemas.microsoft.com/office/drawing/2014/main" id="{AFF2D68B-4914-B421-2ECF-7C573325BD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76699" y="2636043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000">
        <p14:doors dir="vert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2050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D5DEF43A-8B82-5E48-4609-260F8945B8E8}"/>
              </a:ext>
            </a:extLst>
          </p:cNvPr>
          <p:cNvSpPr/>
          <p:nvPr/>
        </p:nvSpPr>
        <p:spPr>
          <a:xfrm>
            <a:off x="450581" y="327286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188405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4F166BEB-0934-2FBA-0BF4-EDCF78DDC983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45120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747F69D2-CE46-23A6-7B1F-57B9C3D18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859" y="0"/>
            <a:ext cx="4777044" cy="5759450"/>
          </a:xfrm>
          <a:prstGeom prst="rect">
            <a:avLst/>
          </a:prstGeom>
        </p:spPr>
      </p:pic>
      <p:sp>
        <p:nvSpPr>
          <p:cNvPr id="5" name="Parchemin : horizontal 4">
            <a:extLst>
              <a:ext uri="{FF2B5EF4-FFF2-40B4-BE49-F238E27FC236}">
                <a16:creationId xmlns:a16="http://schemas.microsoft.com/office/drawing/2014/main" id="{8326E817-90F2-1EED-54AB-D284F1F53B5D}"/>
              </a:ext>
            </a:extLst>
          </p:cNvPr>
          <p:cNvSpPr/>
          <p:nvPr/>
        </p:nvSpPr>
        <p:spPr>
          <a:xfrm>
            <a:off x="2406799" y="372255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49305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93CBFFC8-CEF4-E1D6-7BDB-5A64717D6E58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393334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A41689BC-968D-20F9-F83F-BED39725E311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153959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00FCFAB1-A70E-6587-3B60-3C61EADBE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8" y="0"/>
            <a:ext cx="8437306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9D27DAFD-53C6-9267-7B23-4B99F1CBFD5F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32168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bâtiment&#10;&#10;Le contenu généré par l’IA peut être incorrect.">
            <a:extLst>
              <a:ext uri="{FF2B5EF4-FFF2-40B4-BE49-F238E27FC236}">
                <a16:creationId xmlns:a16="http://schemas.microsoft.com/office/drawing/2014/main" id="{A50A0E17-F9F1-C1E3-78F7-F7930CB8A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39" y="0"/>
            <a:ext cx="4342085" cy="5759450"/>
          </a:xfrm>
          <a:prstGeom prst="rect">
            <a:avLst/>
          </a:prstGeom>
        </p:spPr>
      </p:pic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B606745C-8760-1C25-4B2C-15564D1D9DA6}"/>
              </a:ext>
            </a:extLst>
          </p:cNvPr>
          <p:cNvSpPr/>
          <p:nvPr/>
        </p:nvSpPr>
        <p:spPr>
          <a:xfrm>
            <a:off x="2474255" y="117423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25262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ciel&#10;&#10;Le contenu généré par l’IA peut être incorrect.">
            <a:extLst>
              <a:ext uri="{FF2B5EF4-FFF2-40B4-BE49-F238E27FC236}">
                <a16:creationId xmlns:a16="http://schemas.microsoft.com/office/drawing/2014/main" id="{3C9ACC83-DFB2-BA80-A528-BD77D4A59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" y="0"/>
            <a:ext cx="8622335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D6BF890F-A804-CA21-CF72-711C7432403A}"/>
              </a:ext>
            </a:extLst>
          </p:cNvPr>
          <p:cNvSpPr/>
          <p:nvPr/>
        </p:nvSpPr>
        <p:spPr>
          <a:xfrm>
            <a:off x="5358456" y="36195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290437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4C0EE632-1625-AAD0-26B5-F4E38819C22F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195118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A03EE1A6-C8FA-EE51-561D-2BB76EF82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133" y="0"/>
            <a:ext cx="5264497" cy="5759450"/>
          </a:xfrm>
          <a:prstGeom prst="rect">
            <a:avLst/>
          </a:prstGeom>
        </p:spPr>
      </p:pic>
      <p:sp>
        <p:nvSpPr>
          <p:cNvPr id="5" name="Parchemin : horizontal 4">
            <a:extLst>
              <a:ext uri="{FF2B5EF4-FFF2-40B4-BE49-F238E27FC236}">
                <a16:creationId xmlns:a16="http://schemas.microsoft.com/office/drawing/2014/main" id="{13F7772B-7FBF-19CC-6FAD-4B153E8E8EF8}"/>
              </a:ext>
            </a:extLst>
          </p:cNvPr>
          <p:cNvSpPr/>
          <p:nvPr/>
        </p:nvSpPr>
        <p:spPr>
          <a:xfrm>
            <a:off x="1928397" y="19723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Bosselshausen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7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9EA1A852-20EA-88A3-F76F-DD3034E4D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" y="0"/>
            <a:ext cx="8622335" cy="5759450"/>
          </a:xfrm>
          <a:prstGeom prst="rect">
            <a:avLst/>
          </a:prstGeom>
        </p:spPr>
      </p:pic>
      <p:sp>
        <p:nvSpPr>
          <p:cNvPr id="5" name="Parchemin : horizontal 4">
            <a:extLst>
              <a:ext uri="{FF2B5EF4-FFF2-40B4-BE49-F238E27FC236}">
                <a16:creationId xmlns:a16="http://schemas.microsoft.com/office/drawing/2014/main" id="{954FB555-19DA-7026-58AD-5B1FBD355D64}"/>
              </a:ext>
            </a:extLst>
          </p:cNvPr>
          <p:cNvSpPr/>
          <p:nvPr/>
        </p:nvSpPr>
        <p:spPr>
          <a:xfrm>
            <a:off x="757881" y="304800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3251891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0FFD9D21-EB63-CB26-0B47-D9D31E282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" y="0"/>
            <a:ext cx="8622335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838B6A2D-7FF1-E7DA-1E50-AB1FF43967F4}"/>
              </a:ext>
            </a:extLst>
          </p:cNvPr>
          <p:cNvSpPr/>
          <p:nvPr/>
        </p:nvSpPr>
        <p:spPr>
          <a:xfrm>
            <a:off x="5694212" y="276225"/>
            <a:ext cx="2051222" cy="560173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latin typeface="Bauhaus 93" panose="04030905020B02020C02" pitchFamily="82" charset="0"/>
              </a:rPr>
              <a:t>Bosselshausen</a:t>
            </a:r>
          </a:p>
        </p:txBody>
      </p:sp>
    </p:spTree>
    <p:extLst>
      <p:ext uri="{BB962C8B-B14F-4D97-AF65-F5344CB8AC3E}">
        <p14:creationId xmlns:p14="http://schemas.microsoft.com/office/powerpoint/2010/main" val="8260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archemin : horizontal 14">
            <a:extLst>
              <a:ext uri="{FF2B5EF4-FFF2-40B4-BE49-F238E27FC236}">
                <a16:creationId xmlns:a16="http://schemas.microsoft.com/office/drawing/2014/main" id="{4816CB09-8D2B-0F87-69A4-032F3650CBC5}"/>
              </a:ext>
            </a:extLst>
          </p:cNvPr>
          <p:cNvSpPr/>
          <p:nvPr/>
        </p:nvSpPr>
        <p:spPr>
          <a:xfrm>
            <a:off x="1935892" y="774357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Bauhaus 93" panose="04030905020B02020C02" pitchFamily="82" charset="0"/>
              </a:rPr>
              <a:t>Kirrwiller</a:t>
            </a:r>
          </a:p>
        </p:txBody>
      </p:sp>
    </p:spTree>
    <p:extLst>
      <p:ext uri="{BB962C8B-B14F-4D97-AF65-F5344CB8AC3E}">
        <p14:creationId xmlns:p14="http://schemas.microsoft.com/office/powerpoint/2010/main" val="302287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9F12FF84-5B7B-ACBD-F76A-E5FC5BB904DC}"/>
              </a:ext>
            </a:extLst>
          </p:cNvPr>
          <p:cNvSpPr/>
          <p:nvPr/>
        </p:nvSpPr>
        <p:spPr>
          <a:xfrm>
            <a:off x="1853446" y="21222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Bauhaus 93" panose="04030905020B02020C02" pitchFamily="82" charset="0"/>
              </a:rPr>
              <a:t>Kirrwiller</a:t>
            </a:r>
          </a:p>
        </p:txBody>
      </p:sp>
    </p:spTree>
    <p:extLst>
      <p:ext uri="{BB962C8B-B14F-4D97-AF65-F5344CB8AC3E}">
        <p14:creationId xmlns:p14="http://schemas.microsoft.com/office/powerpoint/2010/main" val="126172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A163D3CB-00C1-870C-7DF4-DC83E726BD46}"/>
              </a:ext>
            </a:extLst>
          </p:cNvPr>
          <p:cNvSpPr/>
          <p:nvPr/>
        </p:nvSpPr>
        <p:spPr>
          <a:xfrm>
            <a:off x="4843984" y="23471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>
                <a:latin typeface="Bauhaus 93" panose="04030905020B02020C02" pitchFamily="82" charset="0"/>
              </a:rPr>
              <a:t>Kirrwiller</a:t>
            </a:r>
          </a:p>
        </p:txBody>
      </p:sp>
    </p:spTree>
    <p:extLst>
      <p:ext uri="{BB962C8B-B14F-4D97-AF65-F5344CB8AC3E}">
        <p14:creationId xmlns:p14="http://schemas.microsoft.com/office/powerpoint/2010/main" val="16096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030936EE-C1D7-4D0C-DE4D-787019A7C30D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4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6C849F26-4EE7-9C02-8DD5-116719790FE0}"/>
              </a:ext>
            </a:extLst>
          </p:cNvPr>
          <p:cNvSpPr/>
          <p:nvPr/>
        </p:nvSpPr>
        <p:spPr>
          <a:xfrm>
            <a:off x="1013997" y="287177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07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882271FA-29A7-14B7-E2A2-25FFA9DD8088}"/>
              </a:ext>
            </a:extLst>
          </p:cNvPr>
          <p:cNvSpPr/>
          <p:nvPr/>
        </p:nvSpPr>
        <p:spPr>
          <a:xfrm>
            <a:off x="1516168" y="21222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75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4E0365E3-818D-1C70-24E1-17FD0C989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1DE04FE3-95D9-CDEE-A5C9-ED98ABD54BE7}"/>
              </a:ext>
            </a:extLst>
          </p:cNvPr>
          <p:cNvSpPr/>
          <p:nvPr/>
        </p:nvSpPr>
        <p:spPr>
          <a:xfrm>
            <a:off x="2370607" y="15226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98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oignée de porte, Moulures&#10;&#10;Le contenu généré par l’IA peut être incorrect.">
            <a:extLst>
              <a:ext uri="{FF2B5EF4-FFF2-40B4-BE49-F238E27FC236}">
                <a16:creationId xmlns:a16="http://schemas.microsoft.com/office/drawing/2014/main" id="{5A6A01F7-F554-90E7-DF2B-FA73288B7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30E94CC3-57C7-20CC-70B7-BC5DB4418887}"/>
              </a:ext>
            </a:extLst>
          </p:cNvPr>
          <p:cNvSpPr/>
          <p:nvPr/>
        </p:nvSpPr>
        <p:spPr>
          <a:xfrm>
            <a:off x="2932738" y="497039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13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6C337A18-28C2-C7AF-5463-572F057C1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5180DE21-8B29-76B9-956B-D040D4D20053}"/>
              </a:ext>
            </a:extLst>
          </p:cNvPr>
          <p:cNvSpPr/>
          <p:nvPr/>
        </p:nvSpPr>
        <p:spPr>
          <a:xfrm>
            <a:off x="1141413" y="159760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3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1EB15910-A49C-F0FF-C16F-30447220D3B9}"/>
              </a:ext>
            </a:extLst>
          </p:cNvPr>
          <p:cNvSpPr/>
          <p:nvPr/>
        </p:nvSpPr>
        <p:spPr>
          <a:xfrm>
            <a:off x="3172581" y="18974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78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D9FBFF08-4690-645D-31AF-0C83476EE5D9}"/>
              </a:ext>
            </a:extLst>
          </p:cNvPr>
          <p:cNvSpPr/>
          <p:nvPr/>
        </p:nvSpPr>
        <p:spPr>
          <a:xfrm>
            <a:off x="3779683" y="18974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18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5D51F8A8-7FB3-30C1-842A-AD82C68B0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555CF547-5377-D8C9-C0ED-9D5E5D29156D}"/>
              </a:ext>
            </a:extLst>
          </p:cNvPr>
          <p:cNvSpPr/>
          <p:nvPr/>
        </p:nvSpPr>
        <p:spPr>
          <a:xfrm>
            <a:off x="2498023" y="19723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81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2D4C8D06-92A5-A46F-4D27-16FC00ED6AA8}"/>
              </a:ext>
            </a:extLst>
          </p:cNvPr>
          <p:cNvSpPr/>
          <p:nvPr/>
        </p:nvSpPr>
        <p:spPr>
          <a:xfrm>
            <a:off x="1501177" y="159760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56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BCE91D2C-BE06-D3DA-13FC-77A8E7CDA3D5}"/>
              </a:ext>
            </a:extLst>
          </p:cNvPr>
          <p:cNvSpPr/>
          <p:nvPr/>
        </p:nvSpPr>
        <p:spPr>
          <a:xfrm>
            <a:off x="6155623" y="21222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62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F2746358-9E0B-DF1D-A1EA-FD08CB6D0E9A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16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F8A643CB-9C2E-5356-EA59-5D68F83E8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064" y="0"/>
            <a:ext cx="3824635" cy="5759450"/>
          </a:xfrm>
          <a:prstGeom prst="rect">
            <a:avLst/>
          </a:prstGeom>
        </p:spPr>
      </p:pic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7DBC94D5-BBEC-AF97-186A-1BF6FDEBBAFA}"/>
              </a:ext>
            </a:extLst>
          </p:cNvPr>
          <p:cNvSpPr/>
          <p:nvPr/>
        </p:nvSpPr>
        <p:spPr>
          <a:xfrm>
            <a:off x="3839643" y="69819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err="1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81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A1F1CAC0-32E1-9842-D139-19F283191014}"/>
              </a:ext>
            </a:extLst>
          </p:cNvPr>
          <p:cNvSpPr/>
          <p:nvPr/>
        </p:nvSpPr>
        <p:spPr>
          <a:xfrm>
            <a:off x="774154" y="257197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90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916FDF6D-BA37-F86F-A114-02537228B2F4}"/>
              </a:ext>
            </a:extLst>
          </p:cNvPr>
          <p:cNvSpPr/>
          <p:nvPr/>
        </p:nvSpPr>
        <p:spPr>
          <a:xfrm>
            <a:off x="279479" y="339643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56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31230822-16D1-2868-A64C-BFDE4AD3C1CE}"/>
              </a:ext>
            </a:extLst>
          </p:cNvPr>
          <p:cNvSpPr/>
          <p:nvPr/>
        </p:nvSpPr>
        <p:spPr>
          <a:xfrm>
            <a:off x="1088947" y="129780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4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92BC3D58-A5FA-30C5-4805-8A86E48690CC}"/>
              </a:ext>
            </a:extLst>
          </p:cNvPr>
          <p:cNvSpPr/>
          <p:nvPr/>
        </p:nvSpPr>
        <p:spPr>
          <a:xfrm>
            <a:off x="954037" y="24220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48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545B449F-BDDC-307A-7BF3-BD9215E8C2E6}"/>
              </a:ext>
            </a:extLst>
          </p:cNvPr>
          <p:cNvSpPr/>
          <p:nvPr/>
        </p:nvSpPr>
        <p:spPr>
          <a:xfrm>
            <a:off x="4604141" y="137275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97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41544AD1-19A5-28FF-6498-C6B615E1D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5AB1F9B3-2E08-718D-1C65-EB20823E4353}"/>
              </a:ext>
            </a:extLst>
          </p:cNvPr>
          <p:cNvSpPr/>
          <p:nvPr/>
        </p:nvSpPr>
        <p:spPr>
          <a:xfrm>
            <a:off x="2550489" y="77314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17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E7AEDF16-6334-F792-4AE8-01C72B0E13FA}"/>
              </a:ext>
            </a:extLst>
          </p:cNvPr>
          <p:cNvSpPr/>
          <p:nvPr/>
        </p:nvSpPr>
        <p:spPr>
          <a:xfrm>
            <a:off x="5983236" y="21222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29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1CE49286-77D5-C2EA-725D-C93F52F1B0C1}"/>
              </a:ext>
            </a:extLst>
          </p:cNvPr>
          <p:cNvSpPr/>
          <p:nvPr/>
        </p:nvSpPr>
        <p:spPr>
          <a:xfrm>
            <a:off x="3240381" y="77314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31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CCD07792-7F32-FCD2-7A80-55553315E744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6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EB6F03D7-BD49-2B83-0585-B4E4D8061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565" y="0"/>
            <a:ext cx="3839633" cy="5759450"/>
          </a:xfrm>
          <a:prstGeom prst="rect">
            <a:avLst/>
          </a:prstGeom>
        </p:spPr>
      </p:pic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6EA5F2E8-9AAB-C155-8C2E-EA8421BD44D8}"/>
              </a:ext>
            </a:extLst>
          </p:cNvPr>
          <p:cNvSpPr/>
          <p:nvPr/>
        </p:nvSpPr>
        <p:spPr>
          <a:xfrm>
            <a:off x="2498023" y="227216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44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FEB225D0-F469-0715-5F7B-DACE67DB9333}"/>
              </a:ext>
            </a:extLst>
          </p:cNvPr>
          <p:cNvSpPr/>
          <p:nvPr/>
        </p:nvSpPr>
        <p:spPr>
          <a:xfrm>
            <a:off x="6058187" y="234712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32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1DB87013-DCCB-FB30-D525-1ACB2D112AD2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28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C2586C9D-EFDD-139E-D367-AB5AE88C76CD}"/>
              </a:ext>
            </a:extLst>
          </p:cNvPr>
          <p:cNvSpPr/>
          <p:nvPr/>
        </p:nvSpPr>
        <p:spPr>
          <a:xfrm>
            <a:off x="5825839" y="23471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98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E8491242-07CD-7B1A-6B39-D77C113E4BB7}"/>
              </a:ext>
            </a:extLst>
          </p:cNvPr>
          <p:cNvSpPr/>
          <p:nvPr/>
        </p:nvSpPr>
        <p:spPr>
          <a:xfrm>
            <a:off x="6095662" y="347138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1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9047E943-282E-B333-CB4A-36F3B8752710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00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E35F059A-4373-B6E3-3F69-5D1F415D8E6B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76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9B00D2AD-EDF3-5E9D-0FB2-B0306A29BB78}"/>
              </a:ext>
            </a:extLst>
          </p:cNvPr>
          <p:cNvSpPr/>
          <p:nvPr/>
        </p:nvSpPr>
        <p:spPr>
          <a:xfrm>
            <a:off x="5511046" y="219721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chemin : horizontal 2">
            <a:extLst>
              <a:ext uri="{FF2B5EF4-FFF2-40B4-BE49-F238E27FC236}">
                <a16:creationId xmlns:a16="http://schemas.microsoft.com/office/drawing/2014/main" id="{B06355F3-E5E0-F9C0-6CE6-D743E28FCB3B}"/>
              </a:ext>
            </a:extLst>
          </p:cNvPr>
          <p:cNvSpPr/>
          <p:nvPr/>
        </p:nvSpPr>
        <p:spPr>
          <a:xfrm>
            <a:off x="6065682" y="174750"/>
            <a:ext cx="2160000" cy="72000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>
                <a:latin typeface="Bauhaus 93" panose="04030905020B02020C02" pitchFamily="82" charset="0"/>
              </a:rPr>
              <a:t>Zutzendorf</a:t>
            </a:r>
            <a:endParaRPr lang="fr-FR" sz="2000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44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vecteezy_paper-scroll-clipart-design-illustration_9384376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3732" y="4154921"/>
            <a:ext cx="4646948" cy="1032938"/>
          </a:xfrm>
          <a:prstGeom prst="rect">
            <a:avLst/>
          </a:prstGeom>
        </p:spPr>
      </p:pic>
      <p:pic>
        <p:nvPicPr>
          <p:cNvPr id="31" name="Image 30" descr="vecteezy_colorful-retro-minivan-camper-car-modern-pop-art-style_252441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818974"/>
            <a:ext cx="1518885" cy="1518610"/>
          </a:xfrm>
          <a:prstGeom prst="rect">
            <a:avLst/>
          </a:prstGeom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3855" y="4398504"/>
            <a:ext cx="1336526" cy="6233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66110" y="3304984"/>
            <a:ext cx="911166" cy="911166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901698" y="631932"/>
            <a:ext cx="850422" cy="48595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421"/>
            <a:r>
              <a:rPr lang="fr-FR" sz="928" dirty="0">
                <a:solidFill>
                  <a:srgbClr val="FF0000"/>
                </a:solidFill>
                <a:latin typeface="Rockwell" pitchFamily="18" charset="0"/>
              </a:rPr>
              <a:t>2606</a:t>
            </a: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30616" y="2059238"/>
            <a:ext cx="334095" cy="334095"/>
          </a:xfrm>
          <a:prstGeom prst="rect">
            <a:avLst/>
          </a:prstGeom>
          <a:ln>
            <a:solidFill>
              <a:srgbClr val="FF0000"/>
            </a:solidFill>
          </a:ln>
          <a:effectLst>
            <a:softEdge rad="63500"/>
          </a:effectLst>
        </p:spPr>
      </p:pic>
      <p:sp>
        <p:nvSpPr>
          <p:cNvPr id="18" name="Ellipse 17"/>
          <p:cNvSpPr/>
          <p:nvPr/>
        </p:nvSpPr>
        <p:spPr>
          <a:xfrm rot="180000">
            <a:off x="1323046" y="1218909"/>
            <a:ext cx="880845" cy="1518779"/>
          </a:xfrm>
          <a:prstGeom prst="ellipse">
            <a:avLst/>
          </a:prstGeom>
          <a:blipFill dpi="0" rotWithShape="1">
            <a:blip r:embed="rId8" cstate="print"/>
            <a:srcRect/>
            <a:stretch>
              <a:fillRect l="-22000" r="-2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421"/>
            <a:endParaRPr lang="fr-FR" sz="1519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Ellipse 15"/>
          <p:cNvSpPr>
            <a:spLocks noChangeAspect="1"/>
          </p:cNvSpPr>
          <p:nvPr/>
        </p:nvSpPr>
        <p:spPr>
          <a:xfrm rot="420000">
            <a:off x="7183732" y="1466980"/>
            <a:ext cx="880748" cy="1518610"/>
          </a:xfrm>
          <a:prstGeom prst="ellipse">
            <a:avLst/>
          </a:prstGeom>
          <a:blipFill dpi="0" rotWithShape="1">
            <a:blip r:embed="rId9" cstate="print"/>
            <a:srcRect/>
            <a:stretch>
              <a:fillRect l="-100000" r="-15000" b="-20000"/>
            </a:stretch>
          </a:blipFill>
          <a:ln w="63500"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421"/>
            <a:endParaRPr lang="fr-FR" sz="1519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729845" y="4185293"/>
            <a:ext cx="2749663" cy="1338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793276"/>
            <a:r>
              <a:rPr lang="en-US" sz="2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Music  Of  Love </a:t>
            </a:r>
          </a:p>
          <a:p>
            <a:pPr algn="ctr" defTabSz="793276"/>
            <a:r>
              <a:rPr lang="en-US" sz="2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Sergey  </a:t>
            </a:r>
            <a:r>
              <a:rPr lang="en-US" sz="2699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Grischuk</a:t>
            </a:r>
            <a:endParaRPr lang="fr-FR" sz="2699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771421"/>
            <a:endParaRPr lang="fr-FR" sz="2699" dirty="0">
              <a:ln w="19050">
                <a:solidFill>
                  <a:srgbClr val="1F497D"/>
                </a:solidFill>
              </a:ln>
              <a:solidFill>
                <a:srgbClr val="1F497D"/>
              </a:solidFill>
              <a:latin typeface="Bradley Hand ITC" pitchFamily="66" charset="0"/>
            </a:endParaRPr>
          </a:p>
        </p:txBody>
      </p:sp>
      <p:pic>
        <p:nvPicPr>
          <p:cNvPr id="25" name="Image 24" descr="66778155_p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18621" y="540628"/>
            <a:ext cx="911166" cy="776176"/>
          </a:xfrm>
          <a:prstGeom prst="rect">
            <a:avLst/>
          </a:prstGeom>
        </p:spPr>
      </p:pic>
      <p:pic>
        <p:nvPicPr>
          <p:cNvPr id="27" name="Image 26" descr="vecteezy_paper-scroll-clipart-design-illustration_9381068.png"/>
          <p:cNvPicPr preferRelativeResize="0">
            <a:picLocks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96813" y="4155500"/>
            <a:ext cx="2520894" cy="1154439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918316" y="4520008"/>
            <a:ext cx="1427494" cy="507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71421"/>
            <a:r>
              <a:rPr lang="en-US" sz="2699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2362" dirty="0">
              <a:ln w="19050">
                <a:solidFill>
                  <a:srgbClr val="1F497D"/>
                </a:solidFill>
              </a:ln>
              <a:solidFill>
                <a:srgbClr val="1F497D"/>
              </a:solidFill>
              <a:latin typeface="Bradley Hand ITC" pitchFamily="66" charset="0"/>
            </a:endParaRPr>
          </a:p>
        </p:txBody>
      </p:sp>
      <p:pic>
        <p:nvPicPr>
          <p:cNvPr id="32" name="Image 31" descr="vecteezy_metallic-door-plate-clipart-design-illustration_9400898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-420000">
            <a:off x="4745271" y="3456360"/>
            <a:ext cx="1154272" cy="41972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rot="-480000">
            <a:off x="4500000" y="3396800"/>
            <a:ext cx="1614966" cy="507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71421"/>
            <a:r>
              <a:rPr lang="fr-FR" sz="2699" b="1" dirty="0">
                <a:ln w="190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Bradley Hand ITC" pitchFamily="66" charset="0"/>
              </a:rPr>
              <a:t>Internet</a:t>
            </a:r>
          </a:p>
        </p:txBody>
      </p:sp>
      <p:pic>
        <p:nvPicPr>
          <p:cNvPr id="33" name="Image 32" descr="vecteezy_audio-speaker-clipart-design-illustration_9399546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044607" y="631932"/>
            <a:ext cx="1518610" cy="1518610"/>
          </a:xfrm>
          <a:prstGeom prst="rect">
            <a:avLst/>
          </a:prstGeom>
        </p:spPr>
      </p:pic>
      <p:sp>
        <p:nvSpPr>
          <p:cNvPr id="34" name="Ellipse 33"/>
          <p:cNvSpPr>
            <a:spLocks noChangeAspect="1"/>
          </p:cNvSpPr>
          <p:nvPr/>
        </p:nvSpPr>
        <p:spPr>
          <a:xfrm>
            <a:off x="3166109" y="753434"/>
            <a:ext cx="1275774" cy="1275633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71421"/>
            <a:endParaRPr lang="fr-FR" sz="1519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7" name="Image 36" descr="b1Video-Camera-PNG-Imag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-900000">
            <a:off x="4680000" y="2332587"/>
            <a:ext cx="1518610" cy="85421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80B74F3-AE9C-0DE5-5EEF-519F194E1F4F}"/>
              </a:ext>
            </a:extLst>
          </p:cNvPr>
          <p:cNvSpPr txBox="1"/>
          <p:nvPr/>
        </p:nvSpPr>
        <p:spPr>
          <a:xfrm>
            <a:off x="502923" y="250917"/>
            <a:ext cx="894797" cy="276999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marL="0" marR="0" lvl="0" indent="0" algn="l" defTabSz="77142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10,10.2025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" grpId="0"/>
      <p:bldP spid="30" grpId="0"/>
      <p:bldP spid="15" grpId="0"/>
      <p:bldP spid="34" grpId="0" animBg="1"/>
      <p:bldP spid="3" grpId="0" animBg="1"/>
    </p:bld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Personnalisé</PresentationFormat>
  <Paragraphs>60</Paragraphs>
  <Slides>48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48</vt:i4>
      </vt:variant>
    </vt:vector>
  </HeadingPairs>
  <TitlesOfParts>
    <vt:vector size="60" baseType="lpstr">
      <vt:lpstr>Algerian</vt:lpstr>
      <vt:lpstr>Arial</vt:lpstr>
      <vt:lpstr>Arial Narrow</vt:lpstr>
      <vt:lpstr>Bauhaus 93</vt:lpstr>
      <vt:lpstr>Bradley Hand ITC</vt:lpstr>
      <vt:lpstr>Calibri</vt:lpstr>
      <vt:lpstr>Chiller</vt:lpstr>
      <vt:lpstr>Franklin Gothic Medium</vt:lpstr>
      <vt:lpstr>Rockwell</vt:lpstr>
      <vt:lpstr>2_Thème Office</vt:lpstr>
      <vt:lpstr>1_Thème Office</vt:lpstr>
      <vt:lpstr>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10</cp:revision>
  <dcterms:created xsi:type="dcterms:W3CDTF">2025-10-09T17:38:14Z</dcterms:created>
  <dcterms:modified xsi:type="dcterms:W3CDTF">2025-10-10T14:14:52Z</dcterms:modified>
</cp:coreProperties>
</file>