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9"/>
  </p:notes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6" r:id="rId21"/>
    <p:sldId id="275" r:id="rId22"/>
    <p:sldId id="278" r:id="rId23"/>
    <p:sldId id="279" r:id="rId24"/>
    <p:sldId id="30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9" r:id="rId54"/>
    <p:sldId id="310" r:id="rId55"/>
    <p:sldId id="311" r:id="rId56"/>
    <p:sldId id="312" r:id="rId57"/>
    <p:sldId id="257" r:id="rId58"/>
  </p:sldIdLst>
  <p:sldSz cx="9180513" cy="6858000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fFi5jhEHXblNlhaHEtknQ==" hashData="Ju5+7+Ifdgxke/3mzCJowR9qXHFCmi59b8hGVDkbJbPzMlbWuTVFWp5UtVbq6Kc7BeB+50iIOv4QMnEA60320A=="/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289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96" autoAdjust="0"/>
    <p:restoredTop sz="73954" autoAdjust="0"/>
  </p:normalViewPr>
  <p:slideViewPr>
    <p:cSldViewPr>
      <p:cViewPr varScale="1">
        <p:scale>
          <a:sx n="59" d="100"/>
          <a:sy n="59" d="100"/>
        </p:scale>
        <p:origin x="1397" y="58"/>
      </p:cViewPr>
      <p:guideLst>
        <p:guide orient="horz" pos="2161"/>
        <p:guide pos="2893"/>
      </p:guideLst>
    </p:cSldViewPr>
  </p:slideViewPr>
  <p:outlineViewPr>
    <p:cViewPr>
      <p:scale>
        <a:sx n="33" d="100"/>
        <a:sy n="33" d="100"/>
      </p:scale>
      <p:origin x="0" y="-283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viewProps" Target="view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AE596-0FA4-4EDF-A5D3-BD94B25E2EC6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63663" y="1143000"/>
            <a:ext cx="41306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472059-C21C-4CA8-B2DF-34B4995B41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127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472059-C21C-4CA8-B2DF-34B4995B41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72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472059-C21C-4CA8-B2DF-34B4995B41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34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472059-C21C-4CA8-B2DF-34B4995B41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088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472059-C21C-4CA8-B2DF-34B4995B415E}" type="slidenum">
              <a:rPr lang="fr-FR" smtClean="0"/>
              <a:t>53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71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472059-C21C-4CA8-B2DF-34B4995B415E}" type="slidenum">
              <a:rPr lang="fr-FR" smtClean="0"/>
              <a:t>54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769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472059-C21C-4CA8-B2DF-34B4995B415E}" type="slidenum">
              <a:rPr lang="fr-FR" smtClean="0"/>
              <a:t>55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006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8540" y="2130427"/>
            <a:ext cx="7803436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7078" y="3886200"/>
            <a:ext cx="642635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5198" y="4406902"/>
            <a:ext cx="7803436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5198" y="2906715"/>
            <a:ext cx="7803436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9025" y="1600203"/>
            <a:ext cx="405472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6762" y="1600203"/>
            <a:ext cx="405472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026" y="1535113"/>
            <a:ext cx="405632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026" y="2174876"/>
            <a:ext cx="405632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63575" y="1535113"/>
            <a:ext cx="405791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575" y="2174876"/>
            <a:ext cx="405791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027" y="273050"/>
            <a:ext cx="30203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89325" y="273051"/>
            <a:ext cx="51321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027" y="1435101"/>
            <a:ext cx="3020325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9445" y="4800600"/>
            <a:ext cx="550830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9445" y="612775"/>
            <a:ext cx="550830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9445" y="5367339"/>
            <a:ext cx="550830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55872" y="274639"/>
            <a:ext cx="2065615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9026" y="274639"/>
            <a:ext cx="604383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8545" y="2130426"/>
            <a:ext cx="7803436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7078" y="3886201"/>
            <a:ext cx="6426359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2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71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7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34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5203" y="4406906"/>
            <a:ext cx="7803436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5203" y="2906719"/>
            <a:ext cx="7803436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42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85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2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417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4271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9125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3979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8834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9027" y="1600211"/>
            <a:ext cx="4054726" cy="4525963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6762" y="1600211"/>
            <a:ext cx="4054726" cy="4525963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026" y="1535113"/>
            <a:ext cx="4056321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28" indent="0">
              <a:buNone/>
              <a:defRPr sz="2100" b="1"/>
            </a:lvl2pPr>
            <a:lvl3pPr marL="970858" indent="0">
              <a:buNone/>
              <a:defRPr sz="1900" b="1"/>
            </a:lvl3pPr>
            <a:lvl4pPr marL="1456284" indent="0">
              <a:buNone/>
              <a:defRPr sz="1700" b="1"/>
            </a:lvl4pPr>
            <a:lvl5pPr marL="1941714" indent="0">
              <a:buNone/>
              <a:defRPr sz="1700" b="1"/>
            </a:lvl5pPr>
            <a:lvl6pPr marL="2427141" indent="0">
              <a:buNone/>
              <a:defRPr sz="1700" b="1"/>
            </a:lvl6pPr>
            <a:lvl7pPr marL="2912569" indent="0">
              <a:buNone/>
              <a:defRPr sz="1700" b="1"/>
            </a:lvl7pPr>
            <a:lvl8pPr marL="3397996" indent="0">
              <a:buNone/>
              <a:defRPr sz="1700" b="1"/>
            </a:lvl8pPr>
            <a:lvl9pPr marL="3883426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026" y="2174880"/>
            <a:ext cx="4056321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63581" y="1535113"/>
            <a:ext cx="4057914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28" indent="0">
              <a:buNone/>
              <a:defRPr sz="2100" b="1"/>
            </a:lvl2pPr>
            <a:lvl3pPr marL="970858" indent="0">
              <a:buNone/>
              <a:defRPr sz="1900" b="1"/>
            </a:lvl3pPr>
            <a:lvl4pPr marL="1456284" indent="0">
              <a:buNone/>
              <a:defRPr sz="1700" b="1"/>
            </a:lvl4pPr>
            <a:lvl5pPr marL="1941714" indent="0">
              <a:buNone/>
              <a:defRPr sz="1700" b="1"/>
            </a:lvl5pPr>
            <a:lvl6pPr marL="2427141" indent="0">
              <a:buNone/>
              <a:defRPr sz="1700" b="1"/>
            </a:lvl6pPr>
            <a:lvl7pPr marL="2912569" indent="0">
              <a:buNone/>
              <a:defRPr sz="1700" b="1"/>
            </a:lvl7pPr>
            <a:lvl8pPr marL="3397996" indent="0">
              <a:buNone/>
              <a:defRPr sz="1700" b="1"/>
            </a:lvl8pPr>
            <a:lvl9pPr marL="3883426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581" y="2174880"/>
            <a:ext cx="4057914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033" y="273052"/>
            <a:ext cx="3020325" cy="11620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89329" y="273051"/>
            <a:ext cx="5132162" cy="585311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033" y="1435101"/>
            <a:ext cx="3020325" cy="4691062"/>
          </a:xfrm>
        </p:spPr>
        <p:txBody>
          <a:bodyPr/>
          <a:lstStyle>
            <a:lvl1pPr marL="0" indent="0">
              <a:buNone/>
              <a:defRPr sz="1600"/>
            </a:lvl1pPr>
            <a:lvl2pPr marL="485428" indent="0">
              <a:buNone/>
              <a:defRPr sz="1300"/>
            </a:lvl2pPr>
            <a:lvl3pPr marL="970858" indent="0">
              <a:buNone/>
              <a:defRPr sz="1100"/>
            </a:lvl3pPr>
            <a:lvl4pPr marL="1456284" indent="0">
              <a:buNone/>
              <a:defRPr sz="1000"/>
            </a:lvl4pPr>
            <a:lvl5pPr marL="1941714" indent="0">
              <a:buNone/>
              <a:defRPr sz="1000"/>
            </a:lvl5pPr>
            <a:lvl6pPr marL="2427141" indent="0">
              <a:buNone/>
              <a:defRPr sz="1000"/>
            </a:lvl6pPr>
            <a:lvl7pPr marL="2912569" indent="0">
              <a:buNone/>
              <a:defRPr sz="1000"/>
            </a:lvl7pPr>
            <a:lvl8pPr marL="3397996" indent="0">
              <a:buNone/>
              <a:defRPr sz="1000"/>
            </a:lvl8pPr>
            <a:lvl9pPr marL="3883426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9445" y="4800600"/>
            <a:ext cx="5508308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9445" y="612782"/>
            <a:ext cx="5508308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428" indent="0">
              <a:buNone/>
              <a:defRPr sz="2900"/>
            </a:lvl2pPr>
            <a:lvl3pPr marL="970858" indent="0">
              <a:buNone/>
              <a:defRPr sz="2600"/>
            </a:lvl3pPr>
            <a:lvl4pPr marL="1456284" indent="0">
              <a:buNone/>
              <a:defRPr sz="2100"/>
            </a:lvl4pPr>
            <a:lvl5pPr marL="1941714" indent="0">
              <a:buNone/>
              <a:defRPr sz="2100"/>
            </a:lvl5pPr>
            <a:lvl6pPr marL="2427141" indent="0">
              <a:buNone/>
              <a:defRPr sz="2100"/>
            </a:lvl6pPr>
            <a:lvl7pPr marL="2912569" indent="0">
              <a:buNone/>
              <a:defRPr sz="2100"/>
            </a:lvl7pPr>
            <a:lvl8pPr marL="3397996" indent="0">
              <a:buNone/>
              <a:defRPr sz="2100"/>
            </a:lvl8pPr>
            <a:lvl9pPr marL="388342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9445" y="5367347"/>
            <a:ext cx="5508308" cy="804862"/>
          </a:xfrm>
        </p:spPr>
        <p:txBody>
          <a:bodyPr/>
          <a:lstStyle>
            <a:lvl1pPr marL="0" indent="0">
              <a:buNone/>
              <a:defRPr sz="1600"/>
            </a:lvl1pPr>
            <a:lvl2pPr marL="485428" indent="0">
              <a:buNone/>
              <a:defRPr sz="1300"/>
            </a:lvl2pPr>
            <a:lvl3pPr marL="970858" indent="0">
              <a:buNone/>
              <a:defRPr sz="1100"/>
            </a:lvl3pPr>
            <a:lvl4pPr marL="1456284" indent="0">
              <a:buNone/>
              <a:defRPr sz="1000"/>
            </a:lvl4pPr>
            <a:lvl5pPr marL="1941714" indent="0">
              <a:buNone/>
              <a:defRPr sz="1000"/>
            </a:lvl5pPr>
            <a:lvl6pPr marL="2427141" indent="0">
              <a:buNone/>
              <a:defRPr sz="1000"/>
            </a:lvl6pPr>
            <a:lvl7pPr marL="2912569" indent="0">
              <a:buNone/>
              <a:defRPr sz="1000"/>
            </a:lvl7pPr>
            <a:lvl8pPr marL="3397996" indent="0">
              <a:buNone/>
              <a:defRPr sz="1000"/>
            </a:lvl8pPr>
            <a:lvl9pPr marL="3883426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55873" y="274640"/>
            <a:ext cx="2065615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9027" y="274640"/>
            <a:ext cx="604383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8544" y="2130426"/>
            <a:ext cx="7803436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7078" y="3886201"/>
            <a:ext cx="6426359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2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7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8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3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5203" y="4406906"/>
            <a:ext cx="7803436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5203" y="2906718"/>
            <a:ext cx="7803436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43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8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2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4173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4271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9125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3980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8834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9026" y="1600210"/>
            <a:ext cx="4054726" cy="4525963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66762" y="1600210"/>
            <a:ext cx="4054726" cy="4525963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026" y="1535113"/>
            <a:ext cx="4056321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33" indent="0">
              <a:buNone/>
              <a:defRPr sz="2100" b="1"/>
            </a:lvl2pPr>
            <a:lvl3pPr marL="970868" indent="0">
              <a:buNone/>
              <a:defRPr sz="1900" b="1"/>
            </a:lvl3pPr>
            <a:lvl4pPr marL="1456299" indent="0">
              <a:buNone/>
              <a:defRPr sz="1700" b="1"/>
            </a:lvl4pPr>
            <a:lvl5pPr marL="1941733" indent="0">
              <a:buNone/>
              <a:defRPr sz="1700" b="1"/>
            </a:lvl5pPr>
            <a:lvl6pPr marL="2427165" indent="0">
              <a:buNone/>
              <a:defRPr sz="1700" b="1"/>
            </a:lvl6pPr>
            <a:lvl7pPr marL="2912598" indent="0">
              <a:buNone/>
              <a:defRPr sz="1700" b="1"/>
            </a:lvl7pPr>
            <a:lvl8pPr marL="3398030" indent="0">
              <a:buNone/>
              <a:defRPr sz="1700" b="1"/>
            </a:lvl8pPr>
            <a:lvl9pPr marL="3883464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026" y="2174880"/>
            <a:ext cx="4056321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63580" y="1535113"/>
            <a:ext cx="4057914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33" indent="0">
              <a:buNone/>
              <a:defRPr sz="2100" b="1"/>
            </a:lvl2pPr>
            <a:lvl3pPr marL="970868" indent="0">
              <a:buNone/>
              <a:defRPr sz="1900" b="1"/>
            </a:lvl3pPr>
            <a:lvl4pPr marL="1456299" indent="0">
              <a:buNone/>
              <a:defRPr sz="1700" b="1"/>
            </a:lvl4pPr>
            <a:lvl5pPr marL="1941733" indent="0">
              <a:buNone/>
              <a:defRPr sz="1700" b="1"/>
            </a:lvl5pPr>
            <a:lvl6pPr marL="2427165" indent="0">
              <a:buNone/>
              <a:defRPr sz="1700" b="1"/>
            </a:lvl6pPr>
            <a:lvl7pPr marL="2912598" indent="0">
              <a:buNone/>
              <a:defRPr sz="1700" b="1"/>
            </a:lvl7pPr>
            <a:lvl8pPr marL="3398030" indent="0">
              <a:buNone/>
              <a:defRPr sz="1700" b="1"/>
            </a:lvl8pPr>
            <a:lvl9pPr marL="3883464" indent="0">
              <a:buNone/>
              <a:defRPr sz="17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580" y="2174880"/>
            <a:ext cx="4057914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033" y="273052"/>
            <a:ext cx="3020325" cy="11620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89328" y="273051"/>
            <a:ext cx="5132162" cy="585311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033" y="1435101"/>
            <a:ext cx="3020325" cy="4691062"/>
          </a:xfrm>
        </p:spPr>
        <p:txBody>
          <a:bodyPr/>
          <a:lstStyle>
            <a:lvl1pPr marL="0" indent="0">
              <a:buNone/>
              <a:defRPr sz="1600"/>
            </a:lvl1pPr>
            <a:lvl2pPr marL="485433" indent="0">
              <a:buNone/>
              <a:defRPr sz="1300"/>
            </a:lvl2pPr>
            <a:lvl3pPr marL="970868" indent="0">
              <a:buNone/>
              <a:defRPr sz="1100"/>
            </a:lvl3pPr>
            <a:lvl4pPr marL="1456299" indent="0">
              <a:buNone/>
              <a:defRPr sz="1000"/>
            </a:lvl4pPr>
            <a:lvl5pPr marL="1941733" indent="0">
              <a:buNone/>
              <a:defRPr sz="1000"/>
            </a:lvl5pPr>
            <a:lvl6pPr marL="2427165" indent="0">
              <a:buNone/>
              <a:defRPr sz="1000"/>
            </a:lvl6pPr>
            <a:lvl7pPr marL="2912598" indent="0">
              <a:buNone/>
              <a:defRPr sz="1000"/>
            </a:lvl7pPr>
            <a:lvl8pPr marL="3398030" indent="0">
              <a:buNone/>
              <a:defRPr sz="1000"/>
            </a:lvl8pPr>
            <a:lvl9pPr marL="3883464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9445" y="4800600"/>
            <a:ext cx="5508308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9445" y="612782"/>
            <a:ext cx="5508308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433" indent="0">
              <a:buNone/>
              <a:defRPr sz="2900"/>
            </a:lvl2pPr>
            <a:lvl3pPr marL="970868" indent="0">
              <a:buNone/>
              <a:defRPr sz="2600"/>
            </a:lvl3pPr>
            <a:lvl4pPr marL="1456299" indent="0">
              <a:buNone/>
              <a:defRPr sz="2100"/>
            </a:lvl4pPr>
            <a:lvl5pPr marL="1941733" indent="0">
              <a:buNone/>
              <a:defRPr sz="2100"/>
            </a:lvl5pPr>
            <a:lvl6pPr marL="2427165" indent="0">
              <a:buNone/>
              <a:defRPr sz="2100"/>
            </a:lvl6pPr>
            <a:lvl7pPr marL="2912598" indent="0">
              <a:buNone/>
              <a:defRPr sz="2100"/>
            </a:lvl7pPr>
            <a:lvl8pPr marL="3398030" indent="0">
              <a:buNone/>
              <a:defRPr sz="2100"/>
            </a:lvl8pPr>
            <a:lvl9pPr marL="388346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9445" y="5367346"/>
            <a:ext cx="5508308" cy="804862"/>
          </a:xfrm>
        </p:spPr>
        <p:txBody>
          <a:bodyPr/>
          <a:lstStyle>
            <a:lvl1pPr marL="0" indent="0">
              <a:buNone/>
              <a:defRPr sz="1600"/>
            </a:lvl1pPr>
            <a:lvl2pPr marL="485433" indent="0">
              <a:buNone/>
              <a:defRPr sz="1300"/>
            </a:lvl2pPr>
            <a:lvl3pPr marL="970868" indent="0">
              <a:buNone/>
              <a:defRPr sz="1100"/>
            </a:lvl3pPr>
            <a:lvl4pPr marL="1456299" indent="0">
              <a:buNone/>
              <a:defRPr sz="1000"/>
            </a:lvl4pPr>
            <a:lvl5pPr marL="1941733" indent="0">
              <a:buNone/>
              <a:defRPr sz="1000"/>
            </a:lvl5pPr>
            <a:lvl6pPr marL="2427165" indent="0">
              <a:buNone/>
              <a:defRPr sz="1000"/>
            </a:lvl6pPr>
            <a:lvl7pPr marL="2912598" indent="0">
              <a:buNone/>
              <a:defRPr sz="1000"/>
            </a:lvl7pPr>
            <a:lvl8pPr marL="3398030" indent="0">
              <a:buNone/>
              <a:defRPr sz="1000"/>
            </a:lvl8pPr>
            <a:lvl9pPr marL="3883464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55873" y="274640"/>
            <a:ext cx="2065615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9027" y="274640"/>
            <a:ext cx="604383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9027" y="274639"/>
            <a:ext cx="8262462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027" y="1600203"/>
            <a:ext cx="8262462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26" y="6356351"/>
            <a:ext cx="214212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6E52F-A302-447A-B854-DE003AE66061}" type="datetimeFigureOut">
              <a:rPr lang="fr-FR" smtClean="0"/>
              <a:pPr/>
              <a:t>08/10/2025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36677" y="6356351"/>
            <a:ext cx="2907162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79368" y="6356351"/>
            <a:ext cx="214212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E307B-3EF5-4EBC-839B-6C6D327387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9031" y="274641"/>
            <a:ext cx="8262462" cy="1143001"/>
          </a:xfrm>
          <a:prstGeom prst="rect">
            <a:avLst/>
          </a:prstGeom>
        </p:spPr>
        <p:txBody>
          <a:bodyPr vert="horz" lIns="97085" tIns="48542" rIns="97085" bIns="48542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031" y="1600211"/>
            <a:ext cx="8262462" cy="4525963"/>
          </a:xfrm>
          <a:prstGeom prst="rect">
            <a:avLst/>
          </a:prstGeom>
        </p:spPr>
        <p:txBody>
          <a:bodyPr vert="horz" lIns="97085" tIns="48542" rIns="97085" bIns="48542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26" y="6356351"/>
            <a:ext cx="2142120" cy="365125"/>
          </a:xfrm>
          <a:prstGeom prst="rect">
            <a:avLst/>
          </a:prstGeom>
        </p:spPr>
        <p:txBody>
          <a:bodyPr vert="horz" lIns="97085" tIns="48542" rIns="97085" bIns="48542" rtlCol="0" anchor="ctr"/>
          <a:lstStyle>
            <a:lvl1pPr algn="l" defTabSz="9708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36677" y="6356351"/>
            <a:ext cx="2907162" cy="365125"/>
          </a:xfrm>
          <a:prstGeom prst="rect">
            <a:avLst/>
          </a:prstGeom>
        </p:spPr>
        <p:txBody>
          <a:bodyPr vert="horz" lIns="97085" tIns="48542" rIns="97085" bIns="48542" rtlCol="0" anchor="ctr"/>
          <a:lstStyle>
            <a:lvl1pPr algn="ctr" defTabSz="9708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79368" y="6356351"/>
            <a:ext cx="2142120" cy="365125"/>
          </a:xfrm>
          <a:prstGeom prst="rect">
            <a:avLst/>
          </a:prstGeom>
        </p:spPr>
        <p:txBody>
          <a:bodyPr vert="horz" lIns="97085" tIns="48542" rIns="97085" bIns="48542" rtlCol="0" anchor="ctr"/>
          <a:lstStyle>
            <a:lvl1pPr algn="r" defTabSz="9708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97085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70" indent="-364070" algn="l" defTabSz="97085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821" indent="-303393" algn="l" defTabSz="97085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570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997" indent="-242713" algn="l" defTabSz="97085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426" indent="-242713" algn="l" defTabSz="97085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857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5284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710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6139" indent="-242713" algn="l" defTabSz="97085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428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858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284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714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7141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569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7996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426" algn="l" defTabSz="97085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9030" y="274640"/>
            <a:ext cx="8262462" cy="1143001"/>
          </a:xfrm>
          <a:prstGeom prst="rect">
            <a:avLst/>
          </a:prstGeom>
        </p:spPr>
        <p:txBody>
          <a:bodyPr vert="horz" lIns="97086" tIns="48542" rIns="97086" bIns="48542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9030" y="1600210"/>
            <a:ext cx="8262462" cy="4525963"/>
          </a:xfrm>
          <a:prstGeom prst="rect">
            <a:avLst/>
          </a:prstGeom>
        </p:spPr>
        <p:txBody>
          <a:bodyPr vert="horz" lIns="97086" tIns="48542" rIns="97086" bIns="48542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26" y="6356351"/>
            <a:ext cx="2142120" cy="365125"/>
          </a:xfrm>
          <a:prstGeom prst="rect">
            <a:avLst/>
          </a:prstGeom>
        </p:spPr>
        <p:txBody>
          <a:bodyPr vert="horz" lIns="97086" tIns="48542" rIns="97086" bIns="4854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68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68"/>
              <a:t>08/10/2025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36677" y="6356351"/>
            <a:ext cx="2907162" cy="365125"/>
          </a:xfrm>
          <a:prstGeom prst="rect">
            <a:avLst/>
          </a:prstGeom>
        </p:spPr>
        <p:txBody>
          <a:bodyPr vert="horz" lIns="97086" tIns="48542" rIns="97086" bIns="4854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68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79368" y="6356351"/>
            <a:ext cx="2142120" cy="365125"/>
          </a:xfrm>
          <a:prstGeom prst="rect">
            <a:avLst/>
          </a:prstGeom>
        </p:spPr>
        <p:txBody>
          <a:bodyPr vert="horz" lIns="97086" tIns="48542" rIns="97086" bIns="4854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68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68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97086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73" indent="-364073" algn="l" defTabSz="97086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829" indent="-303396" algn="l" defTabSz="97086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582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9014" indent="-242716" algn="l" defTabSz="97086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448" indent="-242716" algn="l" defTabSz="97086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883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5315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747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6180" indent="-242716" algn="l" defTabSz="9708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433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868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299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733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7165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598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8030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464" algn="l" defTabSz="97086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3.jpe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gif"/><Relationship Id="rId10" Type="http://schemas.openxmlformats.org/officeDocument/2006/relationships/image" Target="../media/image62.png"/><Relationship Id="rId4" Type="http://schemas.openxmlformats.org/officeDocument/2006/relationships/image" Target="../media/image56.gif"/><Relationship Id="rId9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" y="192278"/>
            <a:ext cx="4267454" cy="1297922"/>
          </a:xfrm>
          <a:prstGeom prst="rect">
            <a:avLst/>
          </a:prstGeom>
        </p:spPr>
        <p:txBody>
          <a:bodyPr wrap="square" lIns="81414" tIns="40705" rIns="81414" bIns="40705">
            <a:spAutoFit/>
          </a:bodyPr>
          <a:lstStyle/>
          <a:p>
            <a:pPr algn="ctr" defTabSz="970848"/>
            <a:r>
              <a:rPr lang="fr-FR" sz="79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720000">
            <a:off x="2204770" y="1751041"/>
            <a:ext cx="1545944" cy="1005535"/>
          </a:xfrm>
          <a:prstGeom prst="rect">
            <a:avLst/>
          </a:prstGeom>
          <a:noFill/>
        </p:spPr>
        <p:txBody>
          <a:bodyPr wrap="none" lIns="81414" tIns="40705" rIns="81414" bIns="40705" rtlCol="0">
            <a:spAutoFit/>
          </a:bodyPr>
          <a:lstStyle/>
          <a:p>
            <a:pPr defTabSz="970848"/>
            <a:r>
              <a:rPr lang="fr-FR" sz="6000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103</a:t>
            </a:r>
          </a:p>
        </p:txBody>
      </p:sp>
      <p:sp>
        <p:nvSpPr>
          <p:cNvPr id="5" name="Rectangle 4"/>
          <p:cNvSpPr/>
          <p:nvPr/>
        </p:nvSpPr>
        <p:spPr>
          <a:xfrm>
            <a:off x="6" y="6377188"/>
            <a:ext cx="9180513" cy="451537"/>
          </a:xfrm>
          <a:prstGeom prst="rect">
            <a:avLst/>
          </a:prstGeom>
        </p:spPr>
        <p:txBody>
          <a:bodyPr wrap="square" lIns="81414" tIns="40705" rIns="81414" bIns="40705">
            <a:spAutoFit/>
          </a:bodyPr>
          <a:lstStyle/>
          <a:p>
            <a:pPr algn="ctr" defTabSz="970848"/>
            <a:r>
              <a:rPr lang="fr-FR" sz="2400" b="1" dirty="0">
                <a:solidFill>
                  <a:prstClr val="white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8423" y="2723911"/>
            <a:ext cx="949264" cy="112161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500000" y="72000"/>
            <a:ext cx="4662554" cy="3714001"/>
          </a:xfrm>
          <a:prstGeom prst="rect">
            <a:avLst/>
          </a:prstGeom>
          <a:blipFill dpi="0" rotWithShape="1">
            <a:blip r:embed="rId6" cstate="print">
              <a:alphaModFix amt="50000"/>
            </a:blip>
            <a:srcRect/>
            <a:stretch>
              <a:fillRect/>
            </a:stretch>
          </a:blipFill>
          <a:effectLst>
            <a:softEdge rad="127000"/>
          </a:effectLst>
        </p:spPr>
        <p:txBody>
          <a:bodyPr wrap="square" lIns="81439" tIns="40721" rIns="81439" bIns="40721">
            <a:spAutoFit/>
          </a:bodyPr>
          <a:lstStyle/>
          <a:p>
            <a:pPr algn="ctr" defTabSz="970848"/>
            <a:r>
              <a:rPr lang="fr-FR" sz="5900" dirty="0">
                <a:ln w="41275">
                  <a:solidFill>
                    <a:schemeClr val="tx1"/>
                  </a:solidFill>
                </a:ln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5400000" scaled="0"/>
                </a:gradFill>
                <a:latin typeface="Cinzel Black" pitchFamily="2" charset="0"/>
              </a:rPr>
              <a:t>fasciné par les bernaches du canada</a:t>
            </a:r>
          </a:p>
        </p:txBody>
      </p:sp>
      <p:pic>
        <p:nvPicPr>
          <p:cNvPr id="9218" name="Picture 2" descr="Bernache du Canada : taille, poids, répartition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04505" y="3356994"/>
            <a:ext cx="2208398" cy="1799999"/>
          </a:xfrm>
          <a:prstGeom prst="rect">
            <a:avLst/>
          </a:prstGeom>
          <a:noFill/>
        </p:spPr>
      </p:pic>
      <p:pic>
        <p:nvPicPr>
          <p:cNvPr id="9222" name="Picture 6" descr="Bernache du Canada - Images vectorielles gratuites sur creazilla.co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7117" y="3933056"/>
            <a:ext cx="1302881" cy="1440000"/>
          </a:xfrm>
          <a:prstGeom prst="rect">
            <a:avLst/>
          </a:prstGeom>
          <a:noFill/>
        </p:spPr>
      </p:pic>
      <p:pic>
        <p:nvPicPr>
          <p:cNvPr id="9224" name="Picture 8" descr="Bernache Du Canada Png, Vecteurs, PSD et Icônes Pour Téléchargement Gratuit  | Pngtre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73370" y="4725145"/>
            <a:ext cx="1285228" cy="1440000"/>
          </a:xfrm>
          <a:prstGeom prst="rect">
            <a:avLst/>
          </a:prstGeom>
          <a:noFill/>
        </p:spPr>
      </p:pic>
      <p:pic>
        <p:nvPicPr>
          <p:cNvPr id="9226" name="Picture 10" descr="Bernache du Canad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97647" y="5301209"/>
            <a:ext cx="2320554" cy="1080000"/>
          </a:xfrm>
          <a:prstGeom prst="rect">
            <a:avLst/>
          </a:prstGeom>
          <a:noFill/>
        </p:spPr>
      </p:pic>
      <p:pic>
        <p:nvPicPr>
          <p:cNvPr id="7" name="Bruit-du-_-CANARD-_-_.-Canard-qui-CANCANNE-_DUCK_-Sounds">
            <a:hlinkClick r:id="" action="ppaction://media"/>
            <a:extLst>
              <a:ext uri="{FF2B5EF4-FFF2-40B4-BE49-F238E27FC236}">
                <a16:creationId xmlns:a16="http://schemas.microsoft.com/office/drawing/2014/main" id="{B15E2CE0-0AE7-93EA-CE83-73B9388C08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4657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9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900"/>
                            </p:stCondLst>
                            <p:childTnLst>
                              <p:par>
                                <p:cTn id="2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900"/>
                            </p:stCondLst>
                            <p:childTnLst>
                              <p:par>
                                <p:cTn id="34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900"/>
                            </p:stCondLst>
                            <p:childTnLst>
                              <p:par>
                                <p:cTn id="43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9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 (Branta canadensis)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6350"/>
            <a:ext cx="9180513" cy="51653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744735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8080994" cy="688812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00" y="0"/>
            <a:ext cx="797421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6938450" cy="686692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39944" cy="609329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60000"/>
            <a:ext cx="9141648" cy="609443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60000"/>
            <a:ext cx="9221837" cy="602242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4000"/>
            <a:ext cx="9249660" cy="616644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14000"/>
            <a:ext cx="9181020" cy="61206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7659642" cy="688024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360000"/>
            <a:ext cx="9107424" cy="607161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9181020" cy="61206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9196802" cy="595041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81020" cy="61206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s du Can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0" y="0"/>
            <a:ext cx="702766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s du Canad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7950264" cy="687590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8000"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s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3991" y="0"/>
            <a:ext cx="5140965" cy="666936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0" y="0"/>
            <a:ext cx="6931272" cy="685981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3871" y="14952"/>
            <a:ext cx="6869779" cy="684304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ernache du Canada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60000"/>
            <a:ext cx="9181020" cy="61206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che du Canada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60000"/>
            <a:ext cx="9180000" cy="612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70376" y="4077072"/>
            <a:ext cx="2365666" cy="601366"/>
          </a:xfrm>
          <a:prstGeom prst="rect">
            <a:avLst/>
          </a:prstGeom>
          <a:noFill/>
        </p:spPr>
        <p:txBody>
          <a:bodyPr wrap="none" lIns="107872" tIns="53935" rIns="107872" bIns="53935" rtlCol="0">
            <a:spAutoFit/>
          </a:bodyPr>
          <a:lstStyle/>
          <a:p>
            <a:pPr defTabSz="970858"/>
            <a:r>
              <a:rPr lang="fr-FR" sz="32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934876" y="5570756"/>
            <a:ext cx="1070965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872" tIns="53935" rIns="107872" bIns="53935" rtlCol="0" anchor="ctr"/>
          <a:lstStyle/>
          <a:p>
            <a:pPr algn="ctr" defTabSz="970858"/>
            <a:r>
              <a:rPr lang="fr-FR" sz="1300" dirty="0">
                <a:solidFill>
                  <a:srgbClr val="FF0000"/>
                </a:solidFill>
                <a:latin typeface="Rockwell" pitchFamily="18" charset="0"/>
              </a:rPr>
              <a:t>2605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845840" y="4005064"/>
            <a:ext cx="2290024" cy="601366"/>
          </a:xfrm>
          <a:prstGeom prst="rect">
            <a:avLst/>
          </a:prstGeom>
          <a:noFill/>
        </p:spPr>
        <p:txBody>
          <a:bodyPr wrap="none" lIns="107872" tIns="53935" rIns="107872" bIns="53935" rtlCol="0">
            <a:spAutoFit/>
          </a:bodyPr>
          <a:lstStyle/>
          <a:p>
            <a:pPr defTabSz="970858"/>
            <a:r>
              <a:rPr lang="fr-FR" sz="3200" b="1" dirty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Internet</a:t>
            </a:r>
            <a:endParaRPr lang="fr-FR" sz="3600" b="1" dirty="0">
              <a:ln w="3175">
                <a:solidFill>
                  <a:schemeClr val="tx1"/>
                </a:solidFill>
              </a:ln>
              <a:solidFill>
                <a:srgbClr val="FFFF00"/>
              </a:solidFill>
              <a:latin typeface="Cinzel Black" pitchFamily="2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2144" y="4941168"/>
            <a:ext cx="1590502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2080000">
            <a:off x="442132" y="159652"/>
            <a:ext cx="2406902" cy="1610365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69645" y="5347102"/>
            <a:ext cx="966219" cy="961385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3135864" y="283271"/>
            <a:ext cx="5758917" cy="1305471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txBody>
          <a:bodyPr wrap="none" lIns="134604" tIns="67303" rIns="134604" bIns="67303" rtlCol="0">
            <a:spAutoFit/>
          </a:bodyPr>
          <a:lstStyle/>
          <a:p>
            <a:pPr algn="ctr" defTabSz="914226"/>
            <a:r>
              <a:rPr lang="fr-FR" sz="3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Chorale de canards</a:t>
            </a:r>
          </a:p>
          <a:p>
            <a:pPr algn="ctr" defTabSz="914226"/>
            <a:r>
              <a:rPr lang="fr-FR" sz="38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Avec leur cris</a:t>
            </a:r>
          </a:p>
        </p:txBody>
      </p:sp>
      <p:sp>
        <p:nvSpPr>
          <p:cNvPr id="13" name="ZoneTexte 12"/>
          <p:cNvSpPr txBox="1">
            <a:spLocks/>
          </p:cNvSpPr>
          <p:nvPr/>
        </p:nvSpPr>
        <p:spPr>
          <a:xfrm>
            <a:off x="413792" y="5733257"/>
            <a:ext cx="1408249" cy="7017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85539" tIns="42771" rIns="85539" bIns="42771" rtlCol="0">
            <a:spAutoFit/>
          </a:bodyPr>
          <a:lstStyle/>
          <a:p>
            <a:pPr algn="ctr" defTabSz="769863"/>
            <a:endParaRPr lang="fr-FR" sz="400" b="1" dirty="0">
              <a:solidFill>
                <a:srgbClr val="FF0000"/>
              </a:solidFill>
            </a:endParaRPr>
          </a:p>
          <a:p>
            <a:pPr algn="ctr" defTabSz="769863"/>
            <a:endParaRPr lang="fr-FR" sz="400" b="1" dirty="0">
              <a:solidFill>
                <a:srgbClr val="FF0000"/>
              </a:solidFill>
            </a:endParaRPr>
          </a:p>
          <a:p>
            <a:pPr algn="ctr" defTabSz="769863"/>
            <a:endParaRPr lang="fr-FR" sz="400" b="1" dirty="0">
              <a:solidFill>
                <a:srgbClr val="FF0000"/>
              </a:solidFill>
            </a:endParaRPr>
          </a:p>
          <a:p>
            <a:pPr algn="ctr" defTabSz="769863"/>
            <a:r>
              <a:rPr lang="fr-FR" sz="1900" b="1" dirty="0">
                <a:solidFill>
                  <a:srgbClr val="FF0000"/>
                </a:solidFill>
              </a:rPr>
              <a:t>08,10,2025</a:t>
            </a:r>
          </a:p>
          <a:p>
            <a:pPr algn="ctr" defTabSz="769863"/>
            <a:endParaRPr lang="fr-FR" sz="1900" b="1" dirty="0">
              <a:solidFill>
                <a:srgbClr val="FF00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CF7FD22-AB5E-6BD9-A3D9-6C4E2649AE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93133" y="1623203"/>
            <a:ext cx="1805797" cy="1805797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5CCB97E-89A7-E61E-89CA-DF385FC23E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82144" y="1488996"/>
            <a:ext cx="1219118" cy="121911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62BD99D-7864-6056-B2D2-ACFC968B850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45308" y="1692663"/>
            <a:ext cx="1647825" cy="166687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044904F-13E2-55EC-1D93-65914B6673B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21326" y="1778708"/>
            <a:ext cx="1914525" cy="142875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</Words>
  <Application>Microsoft Office PowerPoint</Application>
  <PresentationFormat>Personnalisé</PresentationFormat>
  <Paragraphs>19</Paragraphs>
  <Slides>55</Slides>
  <Notes>6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65" baseType="lpstr">
      <vt:lpstr>Algerian</vt:lpstr>
      <vt:lpstr>Aptos</vt:lpstr>
      <vt:lpstr>Arial</vt:lpstr>
      <vt:lpstr>Calibri</vt:lpstr>
      <vt:lpstr>Chiller</vt:lpstr>
      <vt:lpstr>Cinzel Black</vt:lpstr>
      <vt:lpstr>Rockwell</vt:lpstr>
      <vt:lpstr>Thème Office</vt:lpstr>
      <vt:lpstr>2_Thème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23</cp:revision>
  <dcterms:created xsi:type="dcterms:W3CDTF">2025-10-07T20:04:17Z</dcterms:created>
  <dcterms:modified xsi:type="dcterms:W3CDTF">2025-10-08T20:33:56Z</dcterms:modified>
</cp:coreProperties>
</file>