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301" r:id="rId46"/>
    <p:sldId id="302" r:id="rId47"/>
    <p:sldId id="303" r:id="rId48"/>
    <p:sldId id="304" r:id="rId49"/>
    <p:sldId id="305" r:id="rId50"/>
    <p:sldId id="312" r:id="rId51"/>
    <p:sldId id="313" r:id="rId52"/>
    <p:sldId id="314" r:id="rId53"/>
    <p:sldId id="315" r:id="rId54"/>
    <p:sldId id="257" r:id="rId55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yHFGAna2tQqRZraauJVQ==" hashData="/YiemxiMzjQVIwQvF2qIP5cQW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2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863" y="230189"/>
            <a:ext cx="1943100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1801" y="230189"/>
            <a:ext cx="5681663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6" y="2130426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8"/>
            <a:ext cx="7772400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2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417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271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125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97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834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600210"/>
            <a:ext cx="4038599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10"/>
            <a:ext cx="4038599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28" indent="0">
              <a:buNone/>
              <a:defRPr sz="2100" b="1"/>
            </a:lvl2pPr>
            <a:lvl3pPr marL="970858" indent="0">
              <a:buNone/>
              <a:defRPr sz="1900" b="1"/>
            </a:lvl3pPr>
            <a:lvl4pPr marL="1456284" indent="0">
              <a:buNone/>
              <a:defRPr sz="1700" b="1"/>
            </a:lvl4pPr>
            <a:lvl5pPr marL="1941714" indent="0">
              <a:buNone/>
              <a:defRPr sz="1700" b="1"/>
            </a:lvl5pPr>
            <a:lvl6pPr marL="2427141" indent="0">
              <a:buNone/>
              <a:defRPr sz="1700" b="1"/>
            </a:lvl6pPr>
            <a:lvl7pPr marL="2912569" indent="0">
              <a:buNone/>
              <a:defRPr sz="1700" b="1"/>
            </a:lvl7pPr>
            <a:lvl8pPr marL="3397996" indent="0">
              <a:buNone/>
              <a:defRPr sz="1700" b="1"/>
            </a:lvl8pPr>
            <a:lvl9pPr marL="388342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28" indent="0">
              <a:buNone/>
              <a:defRPr sz="2100" b="1"/>
            </a:lvl2pPr>
            <a:lvl3pPr marL="970858" indent="0">
              <a:buNone/>
              <a:defRPr sz="1900" b="1"/>
            </a:lvl3pPr>
            <a:lvl4pPr marL="1456284" indent="0">
              <a:buNone/>
              <a:defRPr sz="1700" b="1"/>
            </a:lvl4pPr>
            <a:lvl5pPr marL="1941714" indent="0">
              <a:buNone/>
              <a:defRPr sz="1700" b="1"/>
            </a:lvl5pPr>
            <a:lvl6pPr marL="2427141" indent="0">
              <a:buNone/>
              <a:defRPr sz="1700" b="1"/>
            </a:lvl6pPr>
            <a:lvl7pPr marL="2912569" indent="0">
              <a:buNone/>
              <a:defRPr sz="1700" b="1"/>
            </a:lvl7pPr>
            <a:lvl8pPr marL="3397996" indent="0">
              <a:buNone/>
              <a:defRPr sz="1700" b="1"/>
            </a:lvl8pPr>
            <a:lvl9pPr marL="388342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2174880"/>
            <a:ext cx="4041775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4" y="273050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600"/>
            </a:lvl1pPr>
            <a:lvl2pPr marL="485428" indent="0">
              <a:buNone/>
              <a:defRPr sz="1300"/>
            </a:lvl2pPr>
            <a:lvl3pPr marL="970858" indent="0">
              <a:buNone/>
              <a:defRPr sz="1100"/>
            </a:lvl3pPr>
            <a:lvl4pPr marL="1456284" indent="0">
              <a:buNone/>
              <a:defRPr sz="1000"/>
            </a:lvl4pPr>
            <a:lvl5pPr marL="1941714" indent="0">
              <a:buNone/>
              <a:defRPr sz="1000"/>
            </a:lvl5pPr>
            <a:lvl6pPr marL="2427141" indent="0">
              <a:buNone/>
              <a:defRPr sz="1000"/>
            </a:lvl6pPr>
            <a:lvl7pPr marL="2912569" indent="0">
              <a:buNone/>
              <a:defRPr sz="1000"/>
            </a:lvl7pPr>
            <a:lvl8pPr marL="3397996" indent="0">
              <a:buNone/>
              <a:defRPr sz="1000"/>
            </a:lvl8pPr>
            <a:lvl9pPr marL="388342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28" indent="0">
              <a:buNone/>
              <a:defRPr sz="2900"/>
            </a:lvl2pPr>
            <a:lvl3pPr marL="970858" indent="0">
              <a:buNone/>
              <a:defRPr sz="2600"/>
            </a:lvl3pPr>
            <a:lvl4pPr marL="1456284" indent="0">
              <a:buNone/>
              <a:defRPr sz="2100"/>
            </a:lvl4pPr>
            <a:lvl5pPr marL="1941714" indent="0">
              <a:buNone/>
              <a:defRPr sz="2100"/>
            </a:lvl5pPr>
            <a:lvl6pPr marL="2427141" indent="0">
              <a:buNone/>
              <a:defRPr sz="2100"/>
            </a:lvl6pPr>
            <a:lvl7pPr marL="2912569" indent="0">
              <a:buNone/>
              <a:defRPr sz="2100"/>
            </a:lvl7pPr>
            <a:lvl8pPr marL="3397996" indent="0">
              <a:buNone/>
              <a:defRPr sz="2100"/>
            </a:lvl8pPr>
            <a:lvl9pPr marL="388342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7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85428" indent="0">
              <a:buNone/>
              <a:defRPr sz="1300"/>
            </a:lvl2pPr>
            <a:lvl3pPr marL="970858" indent="0">
              <a:buNone/>
              <a:defRPr sz="1100"/>
            </a:lvl3pPr>
            <a:lvl4pPr marL="1456284" indent="0">
              <a:buNone/>
              <a:defRPr sz="1000"/>
            </a:lvl4pPr>
            <a:lvl5pPr marL="1941714" indent="0">
              <a:buNone/>
              <a:defRPr sz="1000"/>
            </a:lvl5pPr>
            <a:lvl6pPr marL="2427141" indent="0">
              <a:buNone/>
              <a:defRPr sz="1000"/>
            </a:lvl6pPr>
            <a:lvl7pPr marL="2912569" indent="0">
              <a:buNone/>
              <a:defRPr sz="1000"/>
            </a:lvl7pPr>
            <a:lvl8pPr marL="3397996" indent="0">
              <a:buNone/>
              <a:defRPr sz="1000"/>
            </a:lvl8pPr>
            <a:lvl9pPr marL="388342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8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3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417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27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125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980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834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33" indent="0">
              <a:buNone/>
              <a:defRPr sz="2100" b="1"/>
            </a:lvl2pPr>
            <a:lvl3pPr marL="970868" indent="0">
              <a:buNone/>
              <a:defRPr sz="1900" b="1"/>
            </a:lvl3pPr>
            <a:lvl4pPr marL="1456299" indent="0">
              <a:buNone/>
              <a:defRPr sz="1700" b="1"/>
            </a:lvl4pPr>
            <a:lvl5pPr marL="1941733" indent="0">
              <a:buNone/>
              <a:defRPr sz="1700" b="1"/>
            </a:lvl5pPr>
            <a:lvl6pPr marL="2427165" indent="0">
              <a:buNone/>
              <a:defRPr sz="1700" b="1"/>
            </a:lvl6pPr>
            <a:lvl7pPr marL="2912598" indent="0">
              <a:buNone/>
              <a:defRPr sz="1700" b="1"/>
            </a:lvl7pPr>
            <a:lvl8pPr marL="3398030" indent="0">
              <a:buNone/>
              <a:defRPr sz="1700" b="1"/>
            </a:lvl8pPr>
            <a:lvl9pPr marL="388346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33" indent="0">
              <a:buNone/>
              <a:defRPr sz="2100" b="1"/>
            </a:lvl2pPr>
            <a:lvl3pPr marL="970868" indent="0">
              <a:buNone/>
              <a:defRPr sz="1900" b="1"/>
            </a:lvl3pPr>
            <a:lvl4pPr marL="1456299" indent="0">
              <a:buNone/>
              <a:defRPr sz="1700" b="1"/>
            </a:lvl4pPr>
            <a:lvl5pPr marL="1941733" indent="0">
              <a:buNone/>
              <a:defRPr sz="1700" b="1"/>
            </a:lvl5pPr>
            <a:lvl6pPr marL="2427165" indent="0">
              <a:buNone/>
              <a:defRPr sz="1700" b="1"/>
            </a:lvl6pPr>
            <a:lvl7pPr marL="2912598" indent="0">
              <a:buNone/>
              <a:defRPr sz="1700" b="1"/>
            </a:lvl7pPr>
            <a:lvl8pPr marL="3398030" indent="0">
              <a:buNone/>
              <a:defRPr sz="1700" b="1"/>
            </a:lvl8pPr>
            <a:lvl9pPr marL="388346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600"/>
            </a:lvl1pPr>
            <a:lvl2pPr marL="485433" indent="0">
              <a:buNone/>
              <a:defRPr sz="1300"/>
            </a:lvl2pPr>
            <a:lvl3pPr marL="970868" indent="0">
              <a:buNone/>
              <a:defRPr sz="1100"/>
            </a:lvl3pPr>
            <a:lvl4pPr marL="1456299" indent="0">
              <a:buNone/>
              <a:defRPr sz="1000"/>
            </a:lvl4pPr>
            <a:lvl5pPr marL="1941733" indent="0">
              <a:buNone/>
              <a:defRPr sz="1000"/>
            </a:lvl5pPr>
            <a:lvl6pPr marL="2427165" indent="0">
              <a:buNone/>
              <a:defRPr sz="1000"/>
            </a:lvl6pPr>
            <a:lvl7pPr marL="2912598" indent="0">
              <a:buNone/>
              <a:defRPr sz="1000"/>
            </a:lvl7pPr>
            <a:lvl8pPr marL="3398030" indent="0">
              <a:buNone/>
              <a:defRPr sz="1000"/>
            </a:lvl8pPr>
            <a:lvl9pPr marL="388346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33" indent="0">
              <a:buNone/>
              <a:defRPr sz="2900"/>
            </a:lvl2pPr>
            <a:lvl3pPr marL="970868" indent="0">
              <a:buNone/>
              <a:defRPr sz="2600"/>
            </a:lvl3pPr>
            <a:lvl4pPr marL="1456299" indent="0">
              <a:buNone/>
              <a:defRPr sz="2100"/>
            </a:lvl4pPr>
            <a:lvl5pPr marL="1941733" indent="0">
              <a:buNone/>
              <a:defRPr sz="2100"/>
            </a:lvl5pPr>
            <a:lvl6pPr marL="2427165" indent="0">
              <a:buNone/>
              <a:defRPr sz="2100"/>
            </a:lvl6pPr>
            <a:lvl7pPr marL="2912598" indent="0">
              <a:buNone/>
              <a:defRPr sz="2100"/>
            </a:lvl7pPr>
            <a:lvl8pPr marL="3398030" indent="0">
              <a:buNone/>
              <a:defRPr sz="2100"/>
            </a:lvl8pPr>
            <a:lvl9pPr marL="388346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85433" indent="0">
              <a:buNone/>
              <a:defRPr sz="1300"/>
            </a:lvl2pPr>
            <a:lvl3pPr marL="970868" indent="0">
              <a:buNone/>
              <a:defRPr sz="1100"/>
            </a:lvl3pPr>
            <a:lvl4pPr marL="1456299" indent="0">
              <a:buNone/>
              <a:defRPr sz="1000"/>
            </a:lvl4pPr>
            <a:lvl5pPr marL="1941733" indent="0">
              <a:buNone/>
              <a:defRPr sz="1000"/>
            </a:lvl5pPr>
            <a:lvl6pPr marL="2427165" indent="0">
              <a:buNone/>
              <a:defRPr sz="1000"/>
            </a:lvl6pPr>
            <a:lvl7pPr marL="2912598" indent="0">
              <a:buNone/>
              <a:defRPr sz="1000"/>
            </a:lvl7pPr>
            <a:lvl8pPr marL="3398030" indent="0">
              <a:buNone/>
              <a:defRPr sz="1000"/>
            </a:lvl8pPr>
            <a:lvl9pPr marL="388346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647A5-D43F-41C2-AABF-5ADF69A9C6E5}" type="datetimeFigureOut">
              <a:rPr lang="fr-FR" smtClean="0"/>
              <a:pPr/>
              <a:t>05/10/2025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E2213-99E4-4E47-B5E8-1258471889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5" y="274640"/>
            <a:ext cx="8229600" cy="1143001"/>
          </a:xfrm>
          <a:prstGeom prst="rect">
            <a:avLst/>
          </a:prstGeom>
        </p:spPr>
        <p:txBody>
          <a:bodyPr vert="horz" lIns="97085" tIns="48542" rIns="97085" bIns="485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5" y="1600210"/>
            <a:ext cx="8229600" cy="4525963"/>
          </a:xfrm>
          <a:prstGeom prst="rect">
            <a:avLst/>
          </a:prstGeom>
        </p:spPr>
        <p:txBody>
          <a:bodyPr vert="horz" lIns="97085" tIns="48542" rIns="97085" bIns="485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l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ctr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r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97085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70" indent="-364070" algn="l" defTabSz="97085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821" indent="-303393" algn="l" defTabSz="97085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70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97" indent="-242713" algn="l" defTabSz="97085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426" indent="-242713" algn="l" defTabSz="97085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857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284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710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6139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28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58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84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714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141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569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996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426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97086" tIns="48542" rIns="97086" bIns="485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97086" tIns="48542" rIns="97086" bIns="485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68"/>
              <a:t>05/10/2025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68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86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73" indent="-364073" algn="l" defTabSz="97086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829" indent="-303396" algn="l" defTabSz="97086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82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9014" indent="-242716" algn="l" defTabSz="970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448" indent="-242716" algn="l" defTabSz="97086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883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315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747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6180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33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68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99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733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165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598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8030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464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16200000">
            <a:off x="-1152750" y="1808935"/>
            <a:ext cx="4250481" cy="1297922"/>
          </a:xfrm>
          <a:prstGeom prst="rect">
            <a:avLst/>
          </a:prstGeom>
        </p:spPr>
        <p:txBody>
          <a:bodyPr wrap="square" lIns="81414" tIns="40705" rIns="81414" bIns="40705">
            <a:spAutoFit/>
          </a:bodyPr>
          <a:lstStyle/>
          <a:p>
            <a:pPr algn="ctr" defTabSz="970848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59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272000" y="576834"/>
            <a:ext cx="1793069" cy="1174812"/>
          </a:xfrm>
          <a:prstGeom prst="rect">
            <a:avLst/>
          </a:prstGeom>
          <a:noFill/>
        </p:spPr>
        <p:txBody>
          <a:bodyPr wrap="none" lIns="81414" tIns="40705" rIns="81414" bIns="40705" rtlCol="0">
            <a:spAutoFit/>
          </a:bodyPr>
          <a:lstStyle/>
          <a:p>
            <a:pPr defTabSz="970848"/>
            <a:r>
              <a:rPr lang="fr-FR" sz="71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102</a:t>
            </a:r>
            <a:endParaRPr lang="fr-FR" sz="71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" y="6377187"/>
            <a:ext cx="9144000" cy="451537"/>
          </a:xfrm>
          <a:prstGeom prst="rect">
            <a:avLst/>
          </a:prstGeom>
        </p:spPr>
        <p:txBody>
          <a:bodyPr wrap="square" lIns="81414" tIns="40705" rIns="81414" bIns="40705">
            <a:spAutoFit/>
          </a:bodyPr>
          <a:lstStyle/>
          <a:p>
            <a:pPr algn="ctr" defTabSz="970848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4221088"/>
            <a:ext cx="945489" cy="11216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53071" y="360000"/>
            <a:ext cx="4572001" cy="2806060"/>
          </a:xfrm>
          <a:prstGeom prst="rect">
            <a:avLst/>
          </a:prstGeom>
        </p:spPr>
        <p:txBody>
          <a:bodyPr lIns="81439" tIns="40721" rIns="81439" bIns="40721">
            <a:spAutoFit/>
          </a:bodyPr>
          <a:lstStyle/>
          <a:p>
            <a:pPr algn="ctr" defTabSz="970848"/>
            <a:r>
              <a:rPr lang="fr-FR" sz="5900" dirty="0">
                <a:ln w="25400">
                  <a:solidFill>
                    <a:schemeClr val="tx1"/>
                  </a:solidFill>
                </a:ln>
                <a:solidFill>
                  <a:srgbClr val="00B0F0"/>
                </a:solidFill>
                <a:latin typeface="Cinzel Black" pitchFamily="2" charset="0"/>
              </a:rPr>
              <a:t>déambule à la petite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solidFill>
                  <a:srgbClr val="00B0F0"/>
                </a:solidFill>
                <a:latin typeface="Cinzel Black" pitchFamily="2" charset="0"/>
              </a:rPr>
              <a:t>Camargue</a:t>
            </a:r>
            <a:endParaRPr lang="fr-FR" sz="1900" dirty="0">
              <a:ln w="25400"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9" name="Gheorghe Zamfir collection32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32 - 47 songs.wav"/>
          </p:nvPr>
        </p:nvPicPr>
        <p:blipFill>
          <a:blip r:embed="rId5" cstate="print"/>
          <a:stretch>
            <a:fillRect/>
          </a:stretch>
        </p:blipFill>
        <p:spPr>
          <a:xfrm>
            <a:off x="2699792" y="4005064"/>
            <a:ext cx="244475" cy="244475"/>
          </a:xfrm>
          <a:prstGeom prst="rect">
            <a:avLst/>
          </a:prstGeom>
        </p:spPr>
      </p:pic>
      <p:pic>
        <p:nvPicPr>
          <p:cNvPr id="53250" name="Picture 2" descr="Réserve Naturelle Petite Camargue Alsacienne, Préservation habitats &amp;  espèces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000" y="5112000"/>
            <a:ext cx="1944000" cy="12421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1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1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1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1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06709_1087073780128664_555102336063904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5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45943" y="5383754"/>
            <a:ext cx="2356257" cy="601366"/>
          </a:xfrm>
          <a:prstGeom prst="rect">
            <a:avLst/>
          </a:prstGeom>
          <a:noFill/>
        </p:spPr>
        <p:txBody>
          <a:bodyPr wrap="none" lIns="107872" tIns="53935" rIns="107872" bIns="53935" rtlCol="0">
            <a:spAutoFit/>
          </a:bodyPr>
          <a:lstStyle/>
          <a:p>
            <a:pPr defTabSz="970858"/>
            <a:r>
              <a:rPr lang="fr-FR" sz="3200" b="1" dirty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72003" y="4326392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72" tIns="53935" rIns="107872" bIns="53935" rtlCol="0" anchor="ctr"/>
          <a:lstStyle/>
          <a:p>
            <a:pPr algn="ctr" defTabSz="97085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2604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26206" y="3557199"/>
            <a:ext cx="2280916" cy="601366"/>
          </a:xfrm>
          <a:prstGeom prst="rect">
            <a:avLst/>
          </a:prstGeom>
          <a:noFill/>
        </p:spPr>
        <p:txBody>
          <a:bodyPr wrap="none" lIns="107872" tIns="53935" rIns="107872" bIns="53935" rtlCol="0">
            <a:spAutoFit/>
          </a:bodyPr>
          <a:lstStyle/>
          <a:p>
            <a:pPr defTabSz="970858"/>
            <a:r>
              <a:rPr lang="fr-FR" sz="3200" b="1" dirty="0">
                <a:ln w="158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600" b="1" dirty="0">
              <a:ln w="158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2381" y="5159432"/>
            <a:ext cx="1584176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-32073" y="1602310"/>
            <a:ext cx="2409385" cy="160230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54537" y="5416082"/>
            <a:ext cx="962376" cy="96138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1873242" y="224030"/>
            <a:ext cx="5574572" cy="1367027"/>
          </a:xfrm>
          <a:prstGeom prst="rect">
            <a:avLst/>
          </a:prstGeom>
          <a:noFill/>
          <a:ln w="3175">
            <a:noFill/>
          </a:ln>
        </p:spPr>
        <p:txBody>
          <a:bodyPr wrap="none" lIns="134604" tIns="67303" rIns="134604" bIns="67303" rtlCol="0">
            <a:spAutoFit/>
          </a:bodyPr>
          <a:lstStyle/>
          <a:p>
            <a:pPr algn="ctr" defTabSz="914226"/>
            <a:r>
              <a:rPr lang="fr-FR" sz="4000" b="1" dirty="0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Gheorghe </a:t>
            </a:r>
            <a:r>
              <a:rPr lang="fr-FR" sz="4000" b="1" dirty="0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  <a:r>
              <a:rPr lang="fr-FR" sz="4000" b="1" dirty="0" err="1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Zamfir</a:t>
            </a:r>
            <a:r>
              <a:rPr lang="fr-FR" sz="4000" b="1" dirty="0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</a:p>
          <a:p>
            <a:pPr algn="ctr" defTabSz="914226"/>
            <a:r>
              <a:rPr lang="fr-FR" sz="4000" b="1" dirty="0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Collection  </a:t>
            </a:r>
            <a:r>
              <a:rPr lang="fr-FR" sz="4000" b="1" dirty="0" err="1" smtClean="0">
                <a:ln w="1905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songs</a:t>
            </a:r>
            <a:endParaRPr lang="fr-FR" sz="4400" b="1" dirty="0">
              <a:ln w="1905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sp>
        <p:nvSpPr>
          <p:cNvPr id="13" name="ZoneTexte 12"/>
          <p:cNvSpPr txBox="1">
            <a:spLocks/>
          </p:cNvSpPr>
          <p:nvPr/>
        </p:nvSpPr>
        <p:spPr>
          <a:xfrm>
            <a:off x="611560" y="5771349"/>
            <a:ext cx="1368152" cy="54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85539" tIns="42771" rIns="85539" bIns="42771" rtlCol="0">
            <a:spAutoFit/>
          </a:bodyPr>
          <a:lstStyle/>
          <a:p>
            <a:pPr algn="ctr" defTabSz="769863"/>
            <a:endParaRPr lang="fr-FR" sz="400" b="1" dirty="0">
              <a:solidFill>
                <a:srgbClr val="FF0000"/>
              </a:solidFill>
            </a:endParaRPr>
          </a:p>
          <a:p>
            <a:pPr algn="ctr" defTabSz="769863"/>
            <a:endParaRPr lang="fr-FR" sz="100" b="1" dirty="0">
              <a:solidFill>
                <a:srgbClr val="FF0000"/>
              </a:solidFill>
            </a:endParaRPr>
          </a:p>
          <a:p>
            <a:pPr algn="ctr" defTabSz="769863"/>
            <a:endParaRPr lang="fr-FR" sz="100" b="1" dirty="0" smtClean="0">
              <a:solidFill>
                <a:srgbClr val="FF0000"/>
              </a:solidFill>
            </a:endParaRPr>
          </a:p>
          <a:p>
            <a:pPr algn="ctr" defTabSz="769863"/>
            <a:r>
              <a:rPr lang="fr-FR" sz="1900" b="1" dirty="0" smtClean="0">
                <a:solidFill>
                  <a:srgbClr val="FF0000"/>
                </a:solidFill>
              </a:rPr>
              <a:t>05.10.2025</a:t>
            </a:r>
            <a:endParaRPr lang="fr-FR" sz="1900" b="1" dirty="0">
              <a:solidFill>
                <a:srgbClr val="FF0000"/>
              </a:solidFill>
            </a:endParaRPr>
          </a:p>
          <a:p>
            <a:pPr algn="ctr" defTabSz="769863"/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extraire musicien e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1628800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27</Words>
  <Application>Microsoft Office PowerPoint</Application>
  <PresentationFormat>Affichage à l'écran (4:3)</PresentationFormat>
  <Paragraphs>13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2025-10-04T19:45:30Z</dcterms:created>
  <dcterms:modified xsi:type="dcterms:W3CDTF">2025-10-05T21:39:27Z</dcterms:modified>
</cp:coreProperties>
</file>