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</p:sldMasterIdLst>
  <p:sldIdLst>
    <p:sldId id="258" r:id="rId4"/>
    <p:sldId id="259" r:id="rId5"/>
    <p:sldId id="260" r:id="rId6"/>
    <p:sldId id="289" r:id="rId7"/>
    <p:sldId id="261" r:id="rId8"/>
    <p:sldId id="262" r:id="rId9"/>
    <p:sldId id="290" r:id="rId10"/>
    <p:sldId id="263" r:id="rId11"/>
    <p:sldId id="264" r:id="rId12"/>
    <p:sldId id="294" r:id="rId13"/>
    <p:sldId id="267" r:id="rId14"/>
    <p:sldId id="265" r:id="rId15"/>
    <p:sldId id="268" r:id="rId16"/>
    <p:sldId id="266" r:id="rId17"/>
    <p:sldId id="270" r:id="rId18"/>
    <p:sldId id="269" r:id="rId19"/>
    <p:sldId id="306" r:id="rId20"/>
    <p:sldId id="271" r:id="rId21"/>
    <p:sldId id="292" r:id="rId22"/>
    <p:sldId id="272" r:id="rId23"/>
    <p:sldId id="273" r:id="rId24"/>
    <p:sldId id="274" r:id="rId25"/>
    <p:sldId id="293" r:id="rId26"/>
    <p:sldId id="275" r:id="rId27"/>
    <p:sldId id="276" r:id="rId28"/>
    <p:sldId id="277" r:id="rId29"/>
    <p:sldId id="303" r:id="rId30"/>
    <p:sldId id="278" r:id="rId31"/>
    <p:sldId id="280" r:id="rId32"/>
    <p:sldId id="279" r:id="rId33"/>
    <p:sldId id="302" r:id="rId34"/>
    <p:sldId id="281" r:id="rId35"/>
    <p:sldId id="282" r:id="rId36"/>
    <p:sldId id="283" r:id="rId37"/>
    <p:sldId id="286" r:id="rId38"/>
    <p:sldId id="284" r:id="rId39"/>
    <p:sldId id="285" r:id="rId40"/>
    <p:sldId id="288" r:id="rId41"/>
    <p:sldId id="291" r:id="rId42"/>
    <p:sldId id="298" r:id="rId43"/>
    <p:sldId id="299" r:id="rId44"/>
    <p:sldId id="307" r:id="rId45"/>
    <p:sldId id="295" r:id="rId46"/>
    <p:sldId id="296" r:id="rId47"/>
    <p:sldId id="287" r:id="rId48"/>
    <p:sldId id="297" r:id="rId49"/>
    <p:sldId id="300" r:id="rId50"/>
    <p:sldId id="301" r:id="rId51"/>
    <p:sldId id="305" r:id="rId52"/>
    <p:sldId id="308" r:id="rId53"/>
  </p:sldIdLst>
  <p:sldSz cx="8640763" cy="5761038"/>
  <p:notesSz cx="6858000" cy="9144000"/>
  <p:defaultTextStyle>
    <a:defPPr>
      <a:defRPr lang="fr-FR"/>
    </a:defPPr>
    <a:lvl1pPr marL="0" algn="l" defTabSz="82284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23" algn="l" defTabSz="82284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48" algn="l" defTabSz="82284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271" algn="l" defTabSz="82284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698" algn="l" defTabSz="82284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120" algn="l" defTabSz="82284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545" algn="l" defTabSz="82284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79969" algn="l" defTabSz="82284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393" algn="l" defTabSz="82284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5lnAJ+Ettt9oLv3B8Fdgw==" hashData="ueQrZ6UmHjKHGQ8X4GlHqWgRBz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3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9" y="1789661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79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03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7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27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69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1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54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7996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39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1" y="1344247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7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23" indent="0">
              <a:buNone/>
              <a:defRPr sz="1800" b="1"/>
            </a:lvl2pPr>
            <a:lvl3pPr marL="822848" indent="0">
              <a:buNone/>
              <a:defRPr sz="1600" b="1"/>
            </a:lvl3pPr>
            <a:lvl4pPr marL="1234271" indent="0">
              <a:buNone/>
              <a:defRPr sz="1400" b="1"/>
            </a:lvl4pPr>
            <a:lvl5pPr marL="1645698" indent="0">
              <a:buNone/>
              <a:defRPr sz="1400" b="1"/>
            </a:lvl5pPr>
            <a:lvl6pPr marL="2057120" indent="0">
              <a:buNone/>
              <a:defRPr sz="1400" b="1"/>
            </a:lvl6pPr>
            <a:lvl7pPr marL="2468545" indent="0">
              <a:buNone/>
              <a:defRPr sz="1400" b="1"/>
            </a:lvl7pPr>
            <a:lvl8pPr marL="2879969" indent="0">
              <a:buNone/>
              <a:defRPr sz="1400" b="1"/>
            </a:lvl8pPr>
            <a:lvl9pPr marL="329139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8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23" indent="0">
              <a:buNone/>
              <a:defRPr sz="1800" b="1"/>
            </a:lvl2pPr>
            <a:lvl3pPr marL="822848" indent="0">
              <a:buNone/>
              <a:defRPr sz="1600" b="1"/>
            </a:lvl3pPr>
            <a:lvl4pPr marL="1234271" indent="0">
              <a:buNone/>
              <a:defRPr sz="1400" b="1"/>
            </a:lvl4pPr>
            <a:lvl5pPr marL="1645698" indent="0">
              <a:buNone/>
              <a:defRPr sz="1400" b="1"/>
            </a:lvl5pPr>
            <a:lvl6pPr marL="2057120" indent="0">
              <a:buNone/>
              <a:defRPr sz="1400" b="1"/>
            </a:lvl6pPr>
            <a:lvl7pPr marL="2468545" indent="0">
              <a:buNone/>
              <a:defRPr sz="1400" b="1"/>
            </a:lvl7pPr>
            <a:lvl8pPr marL="2879969" indent="0">
              <a:buNone/>
              <a:defRPr sz="1400" b="1"/>
            </a:lvl8pPr>
            <a:lvl9pPr marL="329139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6998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1" y="229376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6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1" y="1205554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23" indent="0">
              <a:buNone/>
              <a:defRPr sz="1100"/>
            </a:lvl2pPr>
            <a:lvl3pPr marL="822848" indent="0">
              <a:buNone/>
              <a:defRPr sz="900"/>
            </a:lvl3pPr>
            <a:lvl4pPr marL="1234271" indent="0">
              <a:buNone/>
              <a:defRPr sz="800"/>
            </a:lvl4pPr>
            <a:lvl5pPr marL="1645698" indent="0">
              <a:buNone/>
              <a:defRPr sz="800"/>
            </a:lvl5pPr>
            <a:lvl6pPr marL="2057120" indent="0">
              <a:buNone/>
              <a:defRPr sz="800"/>
            </a:lvl6pPr>
            <a:lvl7pPr marL="2468545" indent="0">
              <a:buNone/>
              <a:defRPr sz="800"/>
            </a:lvl7pPr>
            <a:lvl8pPr marL="2879969" indent="0">
              <a:buNone/>
              <a:defRPr sz="800"/>
            </a:lvl8pPr>
            <a:lvl9pPr marL="329139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4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23" indent="0">
              <a:buNone/>
              <a:defRPr sz="2500"/>
            </a:lvl2pPr>
            <a:lvl3pPr marL="822848" indent="0">
              <a:buNone/>
              <a:defRPr sz="2200"/>
            </a:lvl3pPr>
            <a:lvl4pPr marL="1234271" indent="0">
              <a:buNone/>
              <a:defRPr sz="1800"/>
            </a:lvl4pPr>
            <a:lvl5pPr marL="1645698" indent="0">
              <a:buNone/>
              <a:defRPr sz="1800"/>
            </a:lvl5pPr>
            <a:lvl6pPr marL="2057120" indent="0">
              <a:buNone/>
              <a:defRPr sz="1800"/>
            </a:lvl6pPr>
            <a:lvl7pPr marL="2468545" indent="0">
              <a:buNone/>
              <a:defRPr sz="1800"/>
            </a:lvl7pPr>
            <a:lvl8pPr marL="2879969" indent="0">
              <a:buNone/>
              <a:defRPr sz="1800"/>
            </a:lvl8pPr>
            <a:lvl9pPr marL="329139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23" indent="0">
              <a:buNone/>
              <a:defRPr sz="1100"/>
            </a:lvl2pPr>
            <a:lvl3pPr marL="822848" indent="0">
              <a:buNone/>
              <a:defRPr sz="900"/>
            </a:lvl3pPr>
            <a:lvl4pPr marL="1234271" indent="0">
              <a:buNone/>
              <a:defRPr sz="800"/>
            </a:lvl4pPr>
            <a:lvl5pPr marL="1645698" indent="0">
              <a:buNone/>
              <a:defRPr sz="800"/>
            </a:lvl5pPr>
            <a:lvl6pPr marL="2057120" indent="0">
              <a:buNone/>
              <a:defRPr sz="800"/>
            </a:lvl6pPr>
            <a:lvl7pPr marL="2468545" indent="0">
              <a:buNone/>
              <a:defRPr sz="800"/>
            </a:lvl7pPr>
            <a:lvl8pPr marL="2879969" indent="0">
              <a:buNone/>
              <a:defRPr sz="800"/>
            </a:lvl8pPr>
            <a:lvl9pPr marL="329139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31125" y="258713"/>
            <a:ext cx="2181193" cy="552232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4547" y="258713"/>
            <a:ext cx="6402565" cy="552232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9" y="178965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2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2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3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41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4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5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03"/>
            <a:ext cx="7344649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6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68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13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20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27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34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410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47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54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7"/>
            <a:ext cx="3816336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7"/>
            <a:ext cx="3816336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7"/>
            <a:ext cx="3817838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684" indent="0">
              <a:buNone/>
              <a:defRPr sz="2200" b="1"/>
            </a:lvl2pPr>
            <a:lvl3pPr marL="981368" indent="0">
              <a:buNone/>
              <a:defRPr sz="1900" b="1"/>
            </a:lvl3pPr>
            <a:lvl4pPr marL="1472051" indent="0">
              <a:buNone/>
              <a:defRPr sz="1700" b="1"/>
            </a:lvl4pPr>
            <a:lvl5pPr marL="1962736" indent="0">
              <a:buNone/>
              <a:defRPr sz="1700" b="1"/>
            </a:lvl5pPr>
            <a:lvl6pPr marL="2453420" indent="0">
              <a:buNone/>
              <a:defRPr sz="1700" b="1"/>
            </a:lvl6pPr>
            <a:lvl7pPr marL="2944103" indent="0">
              <a:buNone/>
              <a:defRPr sz="1700" b="1"/>
            </a:lvl7pPr>
            <a:lvl8pPr marL="3434785" indent="0">
              <a:buNone/>
              <a:defRPr sz="1700" b="1"/>
            </a:lvl8pPr>
            <a:lvl9pPr marL="392547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7"/>
            <a:ext cx="3817838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2" y="1289567"/>
            <a:ext cx="3819337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684" indent="0">
              <a:buNone/>
              <a:defRPr sz="2200" b="1"/>
            </a:lvl2pPr>
            <a:lvl3pPr marL="981368" indent="0">
              <a:buNone/>
              <a:defRPr sz="1900" b="1"/>
            </a:lvl3pPr>
            <a:lvl4pPr marL="1472051" indent="0">
              <a:buNone/>
              <a:defRPr sz="1700" b="1"/>
            </a:lvl4pPr>
            <a:lvl5pPr marL="1962736" indent="0">
              <a:buNone/>
              <a:defRPr sz="1700" b="1"/>
            </a:lvl5pPr>
            <a:lvl6pPr marL="2453420" indent="0">
              <a:buNone/>
              <a:defRPr sz="1700" b="1"/>
            </a:lvl6pPr>
            <a:lvl7pPr marL="2944103" indent="0">
              <a:buNone/>
              <a:defRPr sz="1700" b="1"/>
            </a:lvl7pPr>
            <a:lvl8pPr marL="3434785" indent="0">
              <a:buNone/>
              <a:defRPr sz="1700" b="1"/>
            </a:lvl8pPr>
            <a:lvl9pPr marL="392547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2" y="1826997"/>
            <a:ext cx="3819337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4" y="229379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7"/>
            <a:ext cx="4830427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4" y="1205550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684" indent="0">
              <a:buNone/>
              <a:defRPr sz="1400"/>
            </a:lvl2pPr>
            <a:lvl3pPr marL="981368" indent="0">
              <a:buNone/>
              <a:defRPr sz="1100"/>
            </a:lvl3pPr>
            <a:lvl4pPr marL="1472051" indent="0">
              <a:buNone/>
              <a:defRPr sz="1000"/>
            </a:lvl4pPr>
            <a:lvl5pPr marL="1962736" indent="0">
              <a:buNone/>
              <a:defRPr sz="1000"/>
            </a:lvl5pPr>
            <a:lvl6pPr marL="2453420" indent="0">
              <a:buNone/>
              <a:defRPr sz="1000"/>
            </a:lvl6pPr>
            <a:lvl7pPr marL="2944103" indent="0">
              <a:buNone/>
              <a:defRPr sz="1000"/>
            </a:lvl7pPr>
            <a:lvl8pPr marL="3434785" indent="0">
              <a:buNone/>
              <a:defRPr sz="1000"/>
            </a:lvl8pPr>
            <a:lvl9pPr marL="392547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8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3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684" indent="0">
              <a:buNone/>
              <a:defRPr sz="3000"/>
            </a:lvl2pPr>
            <a:lvl3pPr marL="981368" indent="0">
              <a:buNone/>
              <a:defRPr sz="2600"/>
            </a:lvl3pPr>
            <a:lvl4pPr marL="1472051" indent="0">
              <a:buNone/>
              <a:defRPr sz="2200"/>
            </a:lvl4pPr>
            <a:lvl5pPr marL="1962736" indent="0">
              <a:buNone/>
              <a:defRPr sz="2200"/>
            </a:lvl5pPr>
            <a:lvl6pPr marL="2453420" indent="0">
              <a:buNone/>
              <a:defRPr sz="2200"/>
            </a:lvl6pPr>
            <a:lvl7pPr marL="2944103" indent="0">
              <a:buNone/>
              <a:defRPr sz="2200"/>
            </a:lvl7pPr>
            <a:lvl8pPr marL="3434785" indent="0">
              <a:buNone/>
              <a:defRPr sz="2200"/>
            </a:lvl8pPr>
            <a:lvl9pPr marL="3925470" indent="0">
              <a:buNone/>
              <a:defRPr sz="22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16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684" indent="0">
              <a:buNone/>
              <a:defRPr sz="1400"/>
            </a:lvl2pPr>
            <a:lvl3pPr marL="981368" indent="0">
              <a:buNone/>
              <a:defRPr sz="1100"/>
            </a:lvl3pPr>
            <a:lvl4pPr marL="1472051" indent="0">
              <a:buNone/>
              <a:defRPr sz="1000"/>
            </a:lvl4pPr>
            <a:lvl5pPr marL="1962736" indent="0">
              <a:buNone/>
              <a:defRPr sz="1000"/>
            </a:lvl5pPr>
            <a:lvl6pPr marL="2453420" indent="0">
              <a:buNone/>
              <a:defRPr sz="1000"/>
            </a:lvl6pPr>
            <a:lvl7pPr marL="2944103" indent="0">
              <a:buNone/>
              <a:defRPr sz="1000"/>
            </a:lvl7pPr>
            <a:lvl8pPr marL="3434785" indent="0">
              <a:buNone/>
              <a:defRPr sz="1000"/>
            </a:lvl8pPr>
            <a:lvl9pPr marL="392547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1"/>
            <a:ext cx="1944172" cy="49155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1"/>
            <a:ext cx="5688502" cy="49155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9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8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7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64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5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4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13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72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2"/>
            <a:ext cx="7344649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4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912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82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736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64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561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473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138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72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5"/>
            <a:ext cx="381633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5"/>
            <a:ext cx="381633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7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9122" indent="0">
              <a:buNone/>
              <a:defRPr sz="2000" b="1"/>
            </a:lvl2pPr>
            <a:lvl3pPr marL="918244" indent="0">
              <a:buNone/>
              <a:defRPr sz="1800" b="1"/>
            </a:lvl3pPr>
            <a:lvl4pPr marL="1377367" indent="0">
              <a:buNone/>
              <a:defRPr sz="1600" b="1"/>
            </a:lvl4pPr>
            <a:lvl5pPr marL="1836489" indent="0">
              <a:buNone/>
              <a:defRPr sz="1600" b="1"/>
            </a:lvl5pPr>
            <a:lvl6pPr marL="2295611" indent="0">
              <a:buNone/>
              <a:defRPr sz="1600" b="1"/>
            </a:lvl6pPr>
            <a:lvl7pPr marL="2754733" indent="0">
              <a:buNone/>
              <a:defRPr sz="1600" b="1"/>
            </a:lvl7pPr>
            <a:lvl8pPr marL="3213855" indent="0">
              <a:buNone/>
              <a:defRPr sz="1600" b="1"/>
            </a:lvl8pPr>
            <a:lvl9pPr marL="367297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7"/>
            <a:ext cx="3817838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7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9122" indent="0">
              <a:buNone/>
              <a:defRPr sz="2000" b="1"/>
            </a:lvl2pPr>
            <a:lvl3pPr marL="918244" indent="0">
              <a:buNone/>
              <a:defRPr sz="1800" b="1"/>
            </a:lvl3pPr>
            <a:lvl4pPr marL="1377367" indent="0">
              <a:buNone/>
              <a:defRPr sz="1600" b="1"/>
            </a:lvl4pPr>
            <a:lvl5pPr marL="1836489" indent="0">
              <a:buNone/>
              <a:defRPr sz="1600" b="1"/>
            </a:lvl5pPr>
            <a:lvl6pPr marL="2295611" indent="0">
              <a:buNone/>
              <a:defRPr sz="1600" b="1"/>
            </a:lvl6pPr>
            <a:lvl7pPr marL="2754733" indent="0">
              <a:buNone/>
              <a:defRPr sz="1600" b="1"/>
            </a:lvl7pPr>
            <a:lvl8pPr marL="3213855" indent="0">
              <a:buNone/>
              <a:defRPr sz="1600" b="1"/>
            </a:lvl8pPr>
            <a:lvl9pPr marL="367297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2" y="229377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2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9122" indent="0">
              <a:buNone/>
              <a:defRPr sz="1300"/>
            </a:lvl2pPr>
            <a:lvl3pPr marL="918244" indent="0">
              <a:buNone/>
              <a:defRPr sz="1000"/>
            </a:lvl3pPr>
            <a:lvl4pPr marL="1377367" indent="0">
              <a:buNone/>
              <a:defRPr sz="900"/>
            </a:lvl4pPr>
            <a:lvl5pPr marL="1836489" indent="0">
              <a:buNone/>
              <a:defRPr sz="900"/>
            </a:lvl5pPr>
            <a:lvl6pPr marL="2295611" indent="0">
              <a:buNone/>
              <a:defRPr sz="900"/>
            </a:lvl6pPr>
            <a:lvl7pPr marL="2754733" indent="0">
              <a:buNone/>
              <a:defRPr sz="900"/>
            </a:lvl7pPr>
            <a:lvl8pPr marL="3213855" indent="0">
              <a:buNone/>
              <a:defRPr sz="900"/>
            </a:lvl8pPr>
            <a:lvl9pPr marL="367297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1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9122" indent="0">
              <a:buNone/>
              <a:defRPr sz="2800"/>
            </a:lvl2pPr>
            <a:lvl3pPr marL="918244" indent="0">
              <a:buNone/>
              <a:defRPr sz="2400"/>
            </a:lvl3pPr>
            <a:lvl4pPr marL="1377367" indent="0">
              <a:buNone/>
              <a:defRPr sz="2000"/>
            </a:lvl4pPr>
            <a:lvl5pPr marL="1836489" indent="0">
              <a:buNone/>
              <a:defRPr sz="2000"/>
            </a:lvl5pPr>
            <a:lvl6pPr marL="2295611" indent="0">
              <a:buNone/>
              <a:defRPr sz="2000"/>
            </a:lvl6pPr>
            <a:lvl7pPr marL="2754733" indent="0">
              <a:buNone/>
              <a:defRPr sz="2000"/>
            </a:lvl7pPr>
            <a:lvl8pPr marL="3213855" indent="0">
              <a:buNone/>
              <a:defRPr sz="2000"/>
            </a:lvl8pPr>
            <a:lvl9pPr marL="367297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5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9122" indent="0">
              <a:buNone/>
              <a:defRPr sz="1300"/>
            </a:lvl2pPr>
            <a:lvl3pPr marL="918244" indent="0">
              <a:buNone/>
              <a:defRPr sz="1000"/>
            </a:lvl3pPr>
            <a:lvl4pPr marL="1377367" indent="0">
              <a:buNone/>
              <a:defRPr sz="900"/>
            </a:lvl4pPr>
            <a:lvl5pPr marL="1836489" indent="0">
              <a:buNone/>
              <a:defRPr sz="900"/>
            </a:lvl5pPr>
            <a:lvl6pPr marL="2295611" indent="0">
              <a:buNone/>
              <a:defRPr sz="900"/>
            </a:lvl6pPr>
            <a:lvl7pPr marL="2754733" indent="0">
              <a:buNone/>
              <a:defRPr sz="900"/>
            </a:lvl7pPr>
            <a:lvl8pPr marL="3213855" indent="0">
              <a:buNone/>
              <a:defRPr sz="900"/>
            </a:lvl8pPr>
            <a:lvl9pPr marL="367297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0711"/>
            <a:ext cx="7776687" cy="960173"/>
          </a:xfrm>
          <a:prstGeom prst="rect">
            <a:avLst/>
          </a:prstGeom>
        </p:spPr>
        <p:txBody>
          <a:bodyPr vert="horz" lIns="82271" tIns="41135" rIns="82271" bIns="411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247"/>
            <a:ext cx="7776687" cy="3802019"/>
          </a:xfrm>
          <a:prstGeom prst="rect">
            <a:avLst/>
          </a:prstGeom>
        </p:spPr>
        <p:txBody>
          <a:bodyPr vert="horz" lIns="82271" tIns="41135" rIns="82271" bIns="411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1"/>
            <a:ext cx="2016178" cy="306722"/>
          </a:xfrm>
          <a:prstGeom prst="rect">
            <a:avLst/>
          </a:prstGeom>
        </p:spPr>
        <p:txBody>
          <a:bodyPr vert="horz" lIns="82271" tIns="41135" rIns="82271" bIns="4113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A32B1-FCF4-4A8C-93E3-2A7A146EA9D4}" type="datetimeFigureOut">
              <a:rPr lang="fr-FR" smtClean="0"/>
              <a:t>03/10/2025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31"/>
            <a:ext cx="2736242" cy="306722"/>
          </a:xfrm>
          <a:prstGeom prst="rect">
            <a:avLst/>
          </a:prstGeom>
        </p:spPr>
        <p:txBody>
          <a:bodyPr vert="horz" lIns="82271" tIns="41135" rIns="82271" bIns="4113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1"/>
            <a:ext cx="2016178" cy="306722"/>
          </a:xfrm>
          <a:prstGeom prst="rect">
            <a:avLst/>
          </a:prstGeom>
        </p:spPr>
        <p:txBody>
          <a:bodyPr vert="horz" lIns="82271" tIns="41135" rIns="82271" bIns="4113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B45A1-726F-48C4-91E0-B15BA963CCC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48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68" indent="-308568" algn="l" defTabSz="822848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64" indent="-257141" algn="l" defTabSz="822848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559" indent="-205712" algn="l" defTabSz="82284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39985" indent="-205712" algn="l" defTabSz="822848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407" indent="-205712" algn="l" defTabSz="822848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832" indent="-205712" algn="l" defTabSz="82284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256" indent="-205712" algn="l" defTabSz="82284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680" indent="-205712" algn="l" defTabSz="82284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105" indent="-205712" algn="l" defTabSz="82284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4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23" algn="l" defTabSz="82284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48" algn="l" defTabSz="82284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271" algn="l" defTabSz="82284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698" algn="l" defTabSz="82284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120" algn="l" defTabSz="82284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545" algn="l" defTabSz="82284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79969" algn="l" defTabSz="82284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393" algn="l" defTabSz="82284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0711"/>
            <a:ext cx="7776687" cy="960174"/>
          </a:xfrm>
          <a:prstGeom prst="rect">
            <a:avLst/>
          </a:prstGeom>
        </p:spPr>
        <p:txBody>
          <a:bodyPr vert="horz" lIns="98120" tIns="49061" rIns="98120" bIns="4906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247"/>
            <a:ext cx="7776687" cy="3802019"/>
          </a:xfrm>
          <a:prstGeom prst="rect">
            <a:avLst/>
          </a:prstGeom>
        </p:spPr>
        <p:txBody>
          <a:bodyPr vert="horz" lIns="98120" tIns="49061" rIns="98120" bIns="4906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9" y="5339630"/>
            <a:ext cx="2016178" cy="306722"/>
          </a:xfrm>
          <a:prstGeom prst="rect">
            <a:avLst/>
          </a:prstGeom>
        </p:spPr>
        <p:txBody>
          <a:bodyPr vert="horz" lIns="98120" tIns="49061" rIns="98120" bIns="49061" rtlCol="0" anchor="ctr"/>
          <a:lstStyle>
            <a:lvl1pPr algn="l" defTabSz="981368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2" y="5339630"/>
            <a:ext cx="2736242" cy="306722"/>
          </a:xfrm>
          <a:prstGeom prst="rect">
            <a:avLst/>
          </a:prstGeom>
        </p:spPr>
        <p:txBody>
          <a:bodyPr vert="horz" lIns="98120" tIns="49061" rIns="98120" bIns="49061" rtlCol="0" anchor="ctr"/>
          <a:lstStyle>
            <a:lvl1pPr algn="ctr" defTabSz="981368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0"/>
            <a:ext cx="2016178" cy="306722"/>
          </a:xfrm>
          <a:prstGeom prst="rect">
            <a:avLst/>
          </a:prstGeom>
        </p:spPr>
        <p:txBody>
          <a:bodyPr vert="horz" lIns="98120" tIns="49061" rIns="98120" bIns="49061" rtlCol="0" anchor="ctr"/>
          <a:lstStyle>
            <a:lvl1pPr algn="r" defTabSz="981368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random/>
  </p:transition>
  <p:txStyles>
    <p:titleStyle>
      <a:lvl1pPr algn="ctr" defTabSz="981368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8013" indent="-368013" algn="l" defTabSz="98136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7361" indent="-306677" algn="l" defTabSz="981368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6709" indent="-245342" algn="l" defTabSz="98136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7393" indent="-245342" algn="l" defTabSz="981368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8077" indent="-245342" algn="l" defTabSz="981368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8761" indent="-245342" algn="l" defTabSz="98136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9445" indent="-245342" algn="l" defTabSz="98136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80129" indent="-245342" algn="l" defTabSz="98136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70813" indent="-245342" algn="l" defTabSz="98136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13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684" algn="l" defTabSz="9813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1368" algn="l" defTabSz="9813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2051" algn="l" defTabSz="9813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2736" algn="l" defTabSz="9813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3420" algn="l" defTabSz="9813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4103" algn="l" defTabSz="9813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4785" algn="l" defTabSz="9813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5470" algn="l" defTabSz="9813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0"/>
            <a:ext cx="7776687" cy="960174"/>
          </a:xfrm>
          <a:prstGeom prst="rect">
            <a:avLst/>
          </a:prstGeom>
        </p:spPr>
        <p:txBody>
          <a:bodyPr vert="horz" lIns="91824" tIns="45912" rIns="91824" bIns="4591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5"/>
            <a:ext cx="7776687" cy="3802019"/>
          </a:xfrm>
          <a:prstGeom prst="rect">
            <a:avLst/>
          </a:prstGeom>
        </p:spPr>
        <p:txBody>
          <a:bodyPr vert="horz" lIns="91824" tIns="45912" rIns="91824" bIns="4591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9" y="5339630"/>
            <a:ext cx="2016178" cy="306722"/>
          </a:xfrm>
          <a:prstGeom prst="rect">
            <a:avLst/>
          </a:prstGeom>
        </p:spPr>
        <p:txBody>
          <a:bodyPr vert="horz" lIns="91824" tIns="45912" rIns="91824" bIns="45912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244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8244"/>
              <a:t>03/10/2025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2" y="5339630"/>
            <a:ext cx="2736242" cy="306722"/>
          </a:xfrm>
          <a:prstGeom prst="rect">
            <a:avLst/>
          </a:prstGeom>
        </p:spPr>
        <p:txBody>
          <a:bodyPr vert="horz" lIns="91824" tIns="45912" rIns="91824" bIns="45912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244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0"/>
            <a:ext cx="2016178" cy="306722"/>
          </a:xfrm>
          <a:prstGeom prst="rect">
            <a:avLst/>
          </a:prstGeom>
        </p:spPr>
        <p:txBody>
          <a:bodyPr vert="horz" lIns="91824" tIns="45912" rIns="91824" bIns="45912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244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8244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 advTm="4000">
    <p:random/>
  </p:transition>
  <p:txStyles>
    <p:titleStyle>
      <a:lvl1pPr algn="ctr" defTabSz="918244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4341" indent="-344341" algn="l" defTabSz="91824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6074" indent="-286951" algn="l" defTabSz="91824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7806" indent="-229562" algn="l" defTabSz="9182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6928" indent="-229562" algn="l" defTabSz="91824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6050" indent="-229562" algn="l" defTabSz="91824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5172" indent="-229562" algn="l" defTabSz="91824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4295" indent="-229562" algn="l" defTabSz="91824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43417" indent="-229562" algn="l" defTabSz="91824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02539" indent="-229562" algn="l" defTabSz="91824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82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9122" algn="l" defTabSz="9182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8244" algn="l" defTabSz="9182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7367" algn="l" defTabSz="9182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489" algn="l" defTabSz="9182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5611" algn="l" defTabSz="9182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4733" algn="l" defTabSz="9182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13855" algn="l" defTabSz="9182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977" algn="l" defTabSz="91824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gif"/><Relationship Id="rId7" Type="http://schemas.openxmlformats.org/officeDocument/2006/relationships/image" Target="../media/image5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332000" y="1188001"/>
            <a:ext cx="5320270" cy="1929743"/>
          </a:xfrm>
          <a:prstGeom prst="rect">
            <a:avLst/>
          </a:prstGeom>
        </p:spPr>
        <p:txBody>
          <a:bodyPr wrap="square" lIns="82281" tIns="41140" rIns="82281" bIns="41140">
            <a:spAutoFit/>
          </a:bodyPr>
          <a:lstStyle/>
          <a:p>
            <a:pPr algn="ctr" defTabSz="981368"/>
            <a:r>
              <a:rPr lang="fr-FR" sz="4000" dirty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aime  </a:t>
            </a:r>
          </a:p>
          <a:p>
            <a:pPr algn="ctr" defTabSz="981368"/>
            <a:r>
              <a:rPr lang="fr-FR" sz="4000" dirty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les</a:t>
            </a:r>
          </a:p>
          <a:p>
            <a:pPr algn="ctr" defTabSz="981368"/>
            <a:r>
              <a:rPr lang="fr-FR" sz="4000" dirty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vosgiennes</a:t>
            </a:r>
            <a:endParaRPr lang="fr-FR" sz="40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52277" y="107683"/>
            <a:ext cx="4016557" cy="1298817"/>
          </a:xfrm>
          <a:prstGeom prst="rect">
            <a:avLst/>
          </a:prstGeom>
        </p:spPr>
        <p:txBody>
          <a:bodyPr wrap="square" lIns="82281" tIns="41140" rIns="82281" bIns="41140">
            <a:spAutoFit/>
          </a:bodyPr>
          <a:lstStyle/>
          <a:p>
            <a:pPr algn="ctr" defTabSz="981368"/>
            <a:r>
              <a:rPr lang="fr-FR" sz="79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300000">
            <a:off x="7092000" y="252002"/>
            <a:ext cx="1403718" cy="914096"/>
          </a:xfrm>
          <a:prstGeom prst="rect">
            <a:avLst/>
          </a:prstGeom>
          <a:noFill/>
        </p:spPr>
        <p:txBody>
          <a:bodyPr wrap="none" lIns="82281" tIns="41140" rIns="82281" bIns="41140" rtlCol="0">
            <a:spAutoFit/>
          </a:bodyPr>
          <a:lstStyle/>
          <a:p>
            <a:pPr defTabSz="981368"/>
            <a:r>
              <a:rPr lang="fr-FR" sz="5300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101</a:t>
            </a:r>
            <a:endParaRPr lang="fr-FR" sz="53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" y="5357131"/>
            <a:ext cx="8640763" cy="467820"/>
          </a:xfrm>
          <a:prstGeom prst="rect">
            <a:avLst/>
          </a:prstGeom>
        </p:spPr>
        <p:txBody>
          <a:bodyPr wrap="square" lIns="82281" tIns="41140" rIns="82281" bIns="41140">
            <a:spAutoFit/>
          </a:bodyPr>
          <a:lstStyle/>
          <a:p>
            <a:pPr algn="ctr" defTabSz="981368"/>
            <a:r>
              <a:rPr lang="fr-FR" sz="2500" b="1" dirty="0">
                <a:solidFill>
                  <a:prstClr val="black"/>
                </a:solidFill>
                <a:latin typeface="Chiller" pitchFamily="82" charset="0"/>
              </a:rPr>
              <a:t>Quelle est ma photo préférée? Une que je prendrais demain…..</a:t>
            </a:r>
            <a:endParaRPr lang="fr-FR" sz="25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5534" y="4414923"/>
            <a:ext cx="893453" cy="942209"/>
          </a:xfrm>
          <a:prstGeom prst="rect">
            <a:avLst/>
          </a:prstGeom>
        </p:spPr>
      </p:pic>
      <p:pic>
        <p:nvPicPr>
          <p:cNvPr id="1026" name="Picture 2" descr="Vosgienne — Wikipédi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12652" y="3564002"/>
            <a:ext cx="1728113" cy="1296143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" name="L Alsace, ses traditions, 3  son folklore.wav">
            <a:hlinkClick r:id="" action="ppaction://media"/>
          </p:cNvPr>
          <p:cNvPicPr>
            <a:picLocks noRot="1" noChangeAspect="1"/>
          </p:cNvPicPr>
          <p:nvPr>
            <a:wavAudioFile r:embed="rId1" name="L Alsace, ses traditions, 3  son folklore.wav"/>
          </p:nvPr>
        </p:nvPicPr>
        <p:blipFill>
          <a:blip r:embed="rId6" cstate="print"/>
          <a:stretch>
            <a:fillRect/>
          </a:stretch>
        </p:blipFill>
        <p:spPr>
          <a:xfrm>
            <a:off x="936005" y="72027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78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2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2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2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9680161_1459393268522778_6426057878507224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29948179_1459393571856081_4754641217760579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1076239_1459393505189421_2294714540693797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435024_4164999167062892_530181900141551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366" y="0"/>
            <a:ext cx="574603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2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579706_4164999177062891_7440512321261400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2367" y="0"/>
            <a:ext cx="57160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7000" b="-6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430457_4164998780396264_922096766546939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732" y="0"/>
            <a:ext cx="720129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0228761_1459393055189466_3022616589785973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0816709_1459393431856095_4618670101229669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1308880_1459393468522758_69596010993283380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8889519_1064004102492933_58739592688851416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701" y="0"/>
            <a:ext cx="756136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1526988_1459393081856130_48256003746992607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9375992_1459393301856108_6092194436841186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0218290_1459393158522789_43051965205726570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1830878_649167177309963_1561068371642379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3787" y="0"/>
            <a:ext cx="659318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9449722_1459393191856119_887960345558732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213964" y="5088227"/>
            <a:ext cx="2232092" cy="569605"/>
          </a:xfrm>
          <a:prstGeom prst="rect">
            <a:avLst/>
          </a:prstGeom>
          <a:noFill/>
        </p:spPr>
        <p:txBody>
          <a:bodyPr wrap="none" lIns="102017" tIns="51009" rIns="102017" bIns="51009" rtlCol="0">
            <a:spAutoFit/>
          </a:bodyPr>
          <a:lstStyle/>
          <a:p>
            <a:pPr defTabSz="918238"/>
            <a:r>
              <a:rPr lang="fr-FR" sz="3000" b="1" dirty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87933" y="2736503"/>
            <a:ext cx="125417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017" tIns="51009" rIns="102017" bIns="51009" rtlCol="0" anchor="ctr"/>
          <a:lstStyle/>
          <a:p>
            <a:pPr algn="ctr" defTabSz="918238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2603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60000">
            <a:off x="4688991" y="2778057"/>
            <a:ext cx="2161902" cy="569605"/>
          </a:xfrm>
          <a:prstGeom prst="rect">
            <a:avLst/>
          </a:prstGeom>
          <a:noFill/>
        </p:spPr>
        <p:txBody>
          <a:bodyPr wrap="none" lIns="102017" tIns="51009" rIns="102017" bIns="51009" rtlCol="0">
            <a:spAutoFit/>
          </a:bodyPr>
          <a:lstStyle/>
          <a:p>
            <a:pPr defTabSz="918238"/>
            <a:r>
              <a:rPr lang="fr-FR" sz="3000" b="1" dirty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Internet</a:t>
            </a:r>
            <a:endParaRPr lang="fr-FR" sz="3400" b="1" dirty="0">
              <a:ln w="3175">
                <a:solidFill>
                  <a:srgbClr val="FFFF0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031021" y="3352872"/>
            <a:ext cx="975468" cy="303069"/>
          </a:xfrm>
          <a:prstGeom prst="rect">
            <a:avLst/>
          </a:prstGeom>
          <a:noFill/>
        </p:spPr>
        <p:txBody>
          <a:bodyPr wrap="none" lIns="102017" tIns="51009" rIns="102017" bIns="51009" rtlCol="0">
            <a:spAutoFit/>
          </a:bodyPr>
          <a:lstStyle/>
          <a:p>
            <a:pPr defTabSz="918238"/>
            <a:r>
              <a:rPr lang="fr-FR" sz="1300" b="1" dirty="0" smtClean="0">
                <a:solidFill>
                  <a:srgbClr val="FF0000"/>
                </a:solidFill>
              </a:rPr>
              <a:t>03.10.2025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55768" y="4926407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0" y="3456583"/>
            <a:ext cx="909412" cy="807608"/>
          </a:xfrm>
          <a:prstGeom prst="rect">
            <a:avLst/>
          </a:prstGeom>
        </p:spPr>
      </p:pic>
      <p:sp>
        <p:nvSpPr>
          <p:cNvPr id="17" name="ZoneTexte 16"/>
          <p:cNvSpPr txBox="1"/>
          <p:nvPr/>
        </p:nvSpPr>
        <p:spPr>
          <a:xfrm>
            <a:off x="2" y="30319"/>
            <a:ext cx="8640763" cy="621446"/>
          </a:xfrm>
          <a:prstGeom prst="rect">
            <a:avLst/>
          </a:prstGeom>
          <a:noFill/>
        </p:spPr>
        <p:txBody>
          <a:bodyPr wrap="square" lIns="102017" tIns="51009" rIns="102017" bIns="51009" rtlCol="0">
            <a:spAutoFit/>
          </a:bodyPr>
          <a:lstStyle/>
          <a:p>
            <a:pPr algn="ctr" defTabSz="918238"/>
            <a:r>
              <a:rPr lang="fr-FR" sz="3400" b="1" dirty="0" smtClean="0">
                <a:ln w="19050">
                  <a:solidFill>
                    <a:srgbClr val="00B050"/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L’ Alsace  ses  traditions  son  folklore</a:t>
            </a:r>
            <a:endParaRPr lang="fr-FR" sz="3400" b="1" dirty="0">
              <a:ln w="19050">
                <a:solidFill>
                  <a:srgbClr val="00B050"/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21" name="Image 20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780000" flipH="1">
            <a:off x="108000" y="4068000"/>
            <a:ext cx="2331826" cy="1515943"/>
          </a:xfrm>
          <a:prstGeom prst="rect">
            <a:avLst/>
          </a:prstGeom>
        </p:spPr>
      </p:pic>
      <p:pic>
        <p:nvPicPr>
          <p:cNvPr id="16" name="Image 15" descr="extraire en transpa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36405" y="288231"/>
            <a:ext cx="3996000" cy="2664000"/>
          </a:xfrm>
          <a:prstGeom prst="rect">
            <a:avLst/>
          </a:prstGeom>
        </p:spPr>
      </p:pic>
      <p:pic>
        <p:nvPicPr>
          <p:cNvPr id="22" name="Image 21" descr="extraction des dans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60141" y="720279"/>
            <a:ext cx="2862000" cy="1908000"/>
          </a:xfrm>
          <a:prstGeom prst="rect">
            <a:avLst/>
          </a:prstGeom>
        </p:spPr>
      </p:pic>
      <p:pic>
        <p:nvPicPr>
          <p:cNvPr id="23" name="Image 22" descr="extraire musiciens e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288131" y="648271"/>
            <a:ext cx="2880221" cy="1920148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29</Words>
  <Application>Microsoft Office PowerPoint</Application>
  <PresentationFormat>Personnalisé</PresentationFormat>
  <Paragraphs>11</Paragraphs>
  <Slides>50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50</vt:i4>
      </vt:variant>
    </vt:vector>
  </HeadingPairs>
  <TitlesOfParts>
    <vt:vector size="53" baseType="lpstr">
      <vt:lpstr>Thème Office</vt:lpstr>
      <vt:lpstr>3_Thème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26</cp:revision>
  <dcterms:created xsi:type="dcterms:W3CDTF">2025-10-03T16:53:30Z</dcterms:created>
  <dcterms:modified xsi:type="dcterms:W3CDTF">2025-10-03T20:27:21Z</dcterms:modified>
</cp:coreProperties>
</file>