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8" r:id="rId4"/>
    <p:sldId id="309" r:id="rId5"/>
    <p:sldId id="310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6" r:id="rId41"/>
    <p:sldId id="297" r:id="rId42"/>
    <p:sldId id="298" r:id="rId43"/>
    <p:sldId id="257" r:id="rId44"/>
  </p:sldIdLst>
  <p:sldSz cx="9144000" cy="6858000" type="screen4x3"/>
  <p:notesSz cx="6858000" cy="9144000"/>
  <p:defaultTextStyle>
    <a:defPPr>
      <a:defRPr lang="fr-FR"/>
    </a:defPPr>
    <a:lvl1pPr marL="0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29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61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091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23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54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185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16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47" algn="l" defTabSz="91406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ZH/mLdKY6udUJ/e+FaRRA==" hashData="biqyPHb9KRr28IBvUfVmzoQbc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2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0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1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1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1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2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2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29" indent="0">
              <a:buNone/>
              <a:defRPr sz="2000" b="1"/>
            </a:lvl2pPr>
            <a:lvl3pPr marL="914061" indent="0">
              <a:buNone/>
              <a:defRPr sz="1800" b="1"/>
            </a:lvl3pPr>
            <a:lvl4pPr marL="1371091" indent="0">
              <a:buNone/>
              <a:defRPr sz="1600" b="1"/>
            </a:lvl4pPr>
            <a:lvl5pPr marL="1828123" indent="0">
              <a:buNone/>
              <a:defRPr sz="1600" b="1"/>
            </a:lvl5pPr>
            <a:lvl6pPr marL="2285154" indent="0">
              <a:buNone/>
              <a:defRPr sz="1600" b="1"/>
            </a:lvl6pPr>
            <a:lvl7pPr marL="2742185" indent="0">
              <a:buNone/>
              <a:defRPr sz="1600" b="1"/>
            </a:lvl7pPr>
            <a:lvl8pPr marL="3199216" indent="0">
              <a:buNone/>
              <a:defRPr sz="1600" b="1"/>
            </a:lvl8pPr>
            <a:lvl9pPr marL="365624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29" indent="0">
              <a:buNone/>
              <a:defRPr sz="2000" b="1"/>
            </a:lvl2pPr>
            <a:lvl3pPr marL="914061" indent="0">
              <a:buNone/>
              <a:defRPr sz="1800" b="1"/>
            </a:lvl3pPr>
            <a:lvl4pPr marL="1371091" indent="0">
              <a:buNone/>
              <a:defRPr sz="1600" b="1"/>
            </a:lvl4pPr>
            <a:lvl5pPr marL="1828123" indent="0">
              <a:buNone/>
              <a:defRPr sz="1600" b="1"/>
            </a:lvl5pPr>
            <a:lvl6pPr marL="2285154" indent="0">
              <a:buNone/>
              <a:defRPr sz="1600" b="1"/>
            </a:lvl6pPr>
            <a:lvl7pPr marL="2742185" indent="0">
              <a:buNone/>
              <a:defRPr sz="1600" b="1"/>
            </a:lvl7pPr>
            <a:lvl8pPr marL="3199216" indent="0">
              <a:buNone/>
              <a:defRPr sz="1600" b="1"/>
            </a:lvl8pPr>
            <a:lvl9pPr marL="365624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29" indent="0">
              <a:buNone/>
              <a:defRPr sz="1200"/>
            </a:lvl2pPr>
            <a:lvl3pPr marL="914061" indent="0">
              <a:buNone/>
              <a:defRPr sz="1000"/>
            </a:lvl3pPr>
            <a:lvl4pPr marL="1371091" indent="0">
              <a:buNone/>
              <a:defRPr sz="900"/>
            </a:lvl4pPr>
            <a:lvl5pPr marL="1828123" indent="0">
              <a:buNone/>
              <a:defRPr sz="900"/>
            </a:lvl5pPr>
            <a:lvl6pPr marL="2285154" indent="0">
              <a:buNone/>
              <a:defRPr sz="900"/>
            </a:lvl6pPr>
            <a:lvl7pPr marL="2742185" indent="0">
              <a:buNone/>
              <a:defRPr sz="900"/>
            </a:lvl7pPr>
            <a:lvl8pPr marL="3199216" indent="0">
              <a:buNone/>
              <a:defRPr sz="900"/>
            </a:lvl8pPr>
            <a:lvl9pPr marL="36562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29" indent="0">
              <a:buNone/>
              <a:defRPr sz="2800"/>
            </a:lvl2pPr>
            <a:lvl3pPr marL="914061" indent="0">
              <a:buNone/>
              <a:defRPr sz="2400"/>
            </a:lvl3pPr>
            <a:lvl4pPr marL="1371091" indent="0">
              <a:buNone/>
              <a:defRPr sz="2000"/>
            </a:lvl4pPr>
            <a:lvl5pPr marL="1828123" indent="0">
              <a:buNone/>
              <a:defRPr sz="2000"/>
            </a:lvl5pPr>
            <a:lvl6pPr marL="2285154" indent="0">
              <a:buNone/>
              <a:defRPr sz="2000"/>
            </a:lvl6pPr>
            <a:lvl7pPr marL="2742185" indent="0">
              <a:buNone/>
              <a:defRPr sz="2000"/>
            </a:lvl7pPr>
            <a:lvl8pPr marL="3199216" indent="0">
              <a:buNone/>
              <a:defRPr sz="2000"/>
            </a:lvl8pPr>
            <a:lvl9pPr marL="365624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29" indent="0">
              <a:buNone/>
              <a:defRPr sz="1200"/>
            </a:lvl2pPr>
            <a:lvl3pPr marL="914061" indent="0">
              <a:buNone/>
              <a:defRPr sz="1000"/>
            </a:lvl3pPr>
            <a:lvl4pPr marL="1371091" indent="0">
              <a:buNone/>
              <a:defRPr sz="900"/>
            </a:lvl4pPr>
            <a:lvl5pPr marL="1828123" indent="0">
              <a:buNone/>
              <a:defRPr sz="900"/>
            </a:lvl5pPr>
            <a:lvl6pPr marL="2285154" indent="0">
              <a:buNone/>
              <a:defRPr sz="900"/>
            </a:lvl6pPr>
            <a:lvl7pPr marL="2742185" indent="0">
              <a:buNone/>
              <a:defRPr sz="900"/>
            </a:lvl7pPr>
            <a:lvl8pPr marL="3199216" indent="0">
              <a:buNone/>
              <a:defRPr sz="900"/>
            </a:lvl8pPr>
            <a:lvl9pPr marL="36562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616" y="307975"/>
            <a:ext cx="2308225" cy="65738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2765" y="307975"/>
            <a:ext cx="6775450" cy="6573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6" y="2130429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2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5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6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1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6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2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0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0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2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5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58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1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6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16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69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22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1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3" y="160021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282" indent="0">
              <a:buNone/>
              <a:defRPr sz="2100" b="1"/>
            </a:lvl2pPr>
            <a:lvl3pPr marL="970565" indent="0">
              <a:buNone/>
              <a:defRPr sz="1900" b="1"/>
            </a:lvl3pPr>
            <a:lvl4pPr marL="1455844" indent="0">
              <a:buNone/>
              <a:defRPr sz="1700" b="1"/>
            </a:lvl4pPr>
            <a:lvl5pPr marL="1941128" indent="0">
              <a:buNone/>
              <a:defRPr sz="1700" b="1"/>
            </a:lvl5pPr>
            <a:lvl6pPr marL="2426409" indent="0">
              <a:buNone/>
              <a:defRPr sz="1700" b="1"/>
            </a:lvl6pPr>
            <a:lvl7pPr marL="2911691" indent="0">
              <a:buNone/>
              <a:defRPr sz="1700" b="1"/>
            </a:lvl7pPr>
            <a:lvl8pPr marL="3396972" indent="0">
              <a:buNone/>
              <a:defRPr sz="1700" b="1"/>
            </a:lvl8pPr>
            <a:lvl9pPr marL="38822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1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282" indent="0">
              <a:buNone/>
              <a:defRPr sz="2100" b="1"/>
            </a:lvl2pPr>
            <a:lvl3pPr marL="970565" indent="0">
              <a:buNone/>
              <a:defRPr sz="1900" b="1"/>
            </a:lvl3pPr>
            <a:lvl4pPr marL="1455844" indent="0">
              <a:buNone/>
              <a:defRPr sz="1700" b="1"/>
            </a:lvl4pPr>
            <a:lvl5pPr marL="1941128" indent="0">
              <a:buNone/>
              <a:defRPr sz="1700" b="1"/>
            </a:lvl5pPr>
            <a:lvl6pPr marL="2426409" indent="0">
              <a:buNone/>
              <a:defRPr sz="1700" b="1"/>
            </a:lvl6pPr>
            <a:lvl7pPr marL="2911691" indent="0">
              <a:buNone/>
              <a:defRPr sz="1700" b="1"/>
            </a:lvl7pPr>
            <a:lvl8pPr marL="3396972" indent="0">
              <a:buNone/>
              <a:defRPr sz="1700" b="1"/>
            </a:lvl8pPr>
            <a:lvl9pPr marL="38822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2174881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3053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2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0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282" indent="0">
              <a:buNone/>
              <a:defRPr sz="1300"/>
            </a:lvl2pPr>
            <a:lvl3pPr marL="970565" indent="0">
              <a:buNone/>
              <a:defRPr sz="1100"/>
            </a:lvl3pPr>
            <a:lvl4pPr marL="1455844" indent="0">
              <a:buNone/>
              <a:defRPr sz="1000"/>
            </a:lvl4pPr>
            <a:lvl5pPr marL="1941128" indent="0">
              <a:buNone/>
              <a:defRPr sz="1000"/>
            </a:lvl5pPr>
            <a:lvl6pPr marL="2426409" indent="0">
              <a:buNone/>
              <a:defRPr sz="1000"/>
            </a:lvl6pPr>
            <a:lvl7pPr marL="2911691" indent="0">
              <a:buNone/>
              <a:defRPr sz="1000"/>
            </a:lvl7pPr>
            <a:lvl8pPr marL="3396972" indent="0">
              <a:buNone/>
              <a:defRPr sz="1000"/>
            </a:lvl8pPr>
            <a:lvl9pPr marL="38822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4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282" indent="0">
              <a:buNone/>
              <a:defRPr sz="2800"/>
            </a:lvl2pPr>
            <a:lvl3pPr marL="970565" indent="0">
              <a:buNone/>
              <a:defRPr sz="2600"/>
            </a:lvl3pPr>
            <a:lvl4pPr marL="1455844" indent="0">
              <a:buNone/>
              <a:defRPr sz="2100"/>
            </a:lvl4pPr>
            <a:lvl5pPr marL="1941128" indent="0">
              <a:buNone/>
              <a:defRPr sz="2100"/>
            </a:lvl5pPr>
            <a:lvl6pPr marL="2426409" indent="0">
              <a:buNone/>
              <a:defRPr sz="2100"/>
            </a:lvl6pPr>
            <a:lvl7pPr marL="2911691" indent="0">
              <a:buNone/>
              <a:defRPr sz="2100"/>
            </a:lvl7pPr>
            <a:lvl8pPr marL="3396972" indent="0">
              <a:buNone/>
              <a:defRPr sz="2100"/>
            </a:lvl8pPr>
            <a:lvl9pPr marL="388225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7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282" indent="0">
              <a:buNone/>
              <a:defRPr sz="1300"/>
            </a:lvl2pPr>
            <a:lvl3pPr marL="970565" indent="0">
              <a:buNone/>
              <a:defRPr sz="1100"/>
            </a:lvl3pPr>
            <a:lvl4pPr marL="1455844" indent="0">
              <a:buNone/>
              <a:defRPr sz="1000"/>
            </a:lvl4pPr>
            <a:lvl5pPr marL="1941128" indent="0">
              <a:buNone/>
              <a:defRPr sz="1000"/>
            </a:lvl5pPr>
            <a:lvl6pPr marL="2426409" indent="0">
              <a:buNone/>
              <a:defRPr sz="1000"/>
            </a:lvl6pPr>
            <a:lvl7pPr marL="2911691" indent="0">
              <a:buNone/>
              <a:defRPr sz="1000"/>
            </a:lvl7pPr>
            <a:lvl8pPr marL="3396972" indent="0">
              <a:buNone/>
              <a:defRPr sz="1000"/>
            </a:lvl8pPr>
            <a:lvl9pPr marL="38822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2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2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4" y="2130427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8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8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6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70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8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32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0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1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0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2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02" indent="0">
              <a:buNone/>
              <a:defRPr sz="2800"/>
            </a:lvl2pPr>
            <a:lvl3pPr marL="970805" indent="0">
              <a:buNone/>
              <a:defRPr sz="2600"/>
            </a:lvl3pPr>
            <a:lvl4pPr marL="1456204" indent="0">
              <a:buNone/>
              <a:defRPr sz="2100"/>
            </a:lvl4pPr>
            <a:lvl5pPr marL="1941607" indent="0">
              <a:buNone/>
              <a:defRPr sz="2100"/>
            </a:lvl5pPr>
            <a:lvl6pPr marL="2427007" indent="0">
              <a:buNone/>
              <a:defRPr sz="2100"/>
            </a:lvl6pPr>
            <a:lvl7pPr marL="2912409" indent="0">
              <a:buNone/>
              <a:defRPr sz="2100"/>
            </a:lvl7pPr>
            <a:lvl8pPr marL="3397810" indent="0">
              <a:buNone/>
              <a:defRPr sz="2100"/>
            </a:lvl8pPr>
            <a:lvl9pPr marL="38832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5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</p:spPr>
        <p:txBody>
          <a:bodyPr vert="horz" lIns="91406" tIns="45702" rIns="91406" bIns="4570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06" tIns="45702" rIns="91406" bIns="4570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06" tIns="45702" rIns="91406" bIns="4570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050F5-C276-47B8-9A9E-76325031A465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3" y="6356350"/>
            <a:ext cx="2895600" cy="365125"/>
          </a:xfrm>
          <a:prstGeom prst="rect">
            <a:avLst/>
          </a:prstGeom>
        </p:spPr>
        <p:txBody>
          <a:bodyPr vert="horz" lIns="91406" tIns="45702" rIns="91406" bIns="4570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1406" tIns="45702" rIns="91406" bIns="4570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37398-E9F0-4FB5-BF3F-F0408895067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06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74" indent="-342774" algn="l" defTabSz="91406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676" indent="-285645" algn="l" defTabSz="91406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577" indent="-228515" algn="l" defTabSz="91406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608" indent="-228515" algn="l" defTabSz="91406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639" indent="-228515" algn="l" defTabSz="91406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669" indent="-228515" algn="l" defTabSz="91406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701" indent="-228515" algn="l" defTabSz="91406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1" indent="-228515" algn="l" defTabSz="91406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762" indent="-228515" algn="l" defTabSz="91406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29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061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091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23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154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185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216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247" algn="l" defTabSz="9140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56" tIns="48527" rIns="97056" bIns="485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10"/>
            <a:ext cx="8229600" cy="4525963"/>
          </a:xfrm>
          <a:prstGeom prst="rect">
            <a:avLst/>
          </a:prstGeom>
        </p:spPr>
        <p:txBody>
          <a:bodyPr vert="horz" lIns="97056" tIns="48527" rIns="97056" bIns="485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56" tIns="48527" rIns="97056" bIns="48527" rtlCol="0" anchor="ctr"/>
          <a:lstStyle>
            <a:lvl1pPr algn="l" defTabSz="97056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3" y="6356350"/>
            <a:ext cx="2895600" cy="365125"/>
          </a:xfrm>
          <a:prstGeom prst="rect">
            <a:avLst/>
          </a:prstGeom>
        </p:spPr>
        <p:txBody>
          <a:bodyPr vert="horz" lIns="97056" tIns="48527" rIns="97056" bIns="48527" rtlCol="0" anchor="ctr"/>
          <a:lstStyle>
            <a:lvl1pPr algn="ctr" defTabSz="97056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56" tIns="48527" rIns="97056" bIns="48527" rtlCol="0" anchor="ctr"/>
          <a:lstStyle>
            <a:lvl1pPr algn="r" defTabSz="97056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56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3960" indent="-363960" algn="l" defTabSz="97056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584" indent="-303301" algn="l" defTabSz="97056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205" indent="-242641" algn="l" defTabSz="97056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486" indent="-242641" algn="l" defTabSz="97056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3767" indent="-242641" algn="l" defTabSz="97056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051" indent="-242641" algn="l" defTabSz="97056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4332" indent="-242641" algn="l" defTabSz="97056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39613" indent="-242641" algn="l" defTabSz="97056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4894" indent="-242641" algn="l" defTabSz="97056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282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565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5844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128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6409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1691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6972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255" algn="l" defTabSz="970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80" tIns="48539" rIns="97080" bIns="4853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8"/>
            <a:ext cx="8229600" cy="4525963"/>
          </a:xfrm>
          <a:prstGeom prst="rect">
            <a:avLst/>
          </a:prstGeom>
        </p:spPr>
        <p:txBody>
          <a:bodyPr vert="horz" lIns="97080" tIns="48539" rIns="97080" bIns="4853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01/10/2025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/>
  </p:transition>
  <p:txStyles>
    <p:titleStyle>
      <a:lvl1pPr algn="ctr" defTabSz="9708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50" indent="-364050" algn="l" defTabSz="9708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778" indent="-303376" algn="l" defTabSz="9708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04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04" indent="-242701" algn="l" defTabSz="9708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307" indent="-242701" algn="l" defTabSz="9708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710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1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5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912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02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05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04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6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0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409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81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3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image" Target="../media/image4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816000" y="0"/>
            <a:ext cx="529208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70326"/>
            <a:r>
              <a:rPr lang="de-DE" sz="5900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en </a:t>
            </a:r>
            <a:r>
              <a:rPr lang="de-DE" sz="5900" dirty="0" err="1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balade</a:t>
            </a:r>
            <a:r>
              <a:rPr lang="de-DE" sz="5900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 </a:t>
            </a:r>
            <a:r>
              <a:rPr lang="de-DE" sz="5400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au </a:t>
            </a:r>
            <a:r>
              <a:rPr lang="de-DE" sz="5400" dirty="0" smtClean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Wild</a:t>
            </a:r>
          </a:p>
          <a:p>
            <a:pPr lvl="0" algn="ctr" defTabSz="970326"/>
            <a:r>
              <a:rPr lang="de-DE" sz="5400" dirty="0" smtClean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 </a:t>
            </a:r>
            <a:r>
              <a:rPr lang="de-DE" sz="5400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und </a:t>
            </a:r>
            <a:r>
              <a:rPr lang="de-DE" sz="5400" dirty="0" smtClean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Wanderpark</a:t>
            </a:r>
          </a:p>
          <a:p>
            <a:pPr lvl="0" algn="ctr" defTabSz="970326"/>
            <a:r>
              <a:rPr lang="de-DE" sz="2400" dirty="0" smtClean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               </a:t>
            </a:r>
            <a:r>
              <a:rPr lang="de-DE" sz="2400" dirty="0" smtClean="0">
                <a:ln w="15875">
                  <a:solidFill>
                    <a:schemeClr val="tx1"/>
                  </a:solidFill>
                </a:ln>
                <a:solidFill>
                  <a:srgbClr val="FFC000"/>
                </a:solidFill>
                <a:latin typeface="Cinzel Black" pitchFamily="2" charset="0"/>
              </a:rPr>
              <a:t>Parc  </a:t>
            </a:r>
            <a:r>
              <a:rPr lang="de-DE" sz="2400" dirty="0" err="1" smtClean="0">
                <a:ln w="15875">
                  <a:solidFill>
                    <a:schemeClr val="tx1"/>
                  </a:solidFill>
                </a:ln>
                <a:solidFill>
                  <a:srgbClr val="FFC000"/>
                </a:solidFill>
                <a:latin typeface="Cinzel Black" pitchFamily="2" charset="0"/>
              </a:rPr>
              <a:t>animalier</a:t>
            </a:r>
            <a:endParaRPr lang="fr-FR" sz="2800" dirty="0">
              <a:ln w="15875">
                <a:solidFill>
                  <a:schemeClr val="tx1"/>
                </a:solidFill>
              </a:ln>
              <a:solidFill>
                <a:srgbClr val="FFC000"/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 rot="-3600000">
            <a:off x="-396000" y="1584000"/>
            <a:ext cx="4250481" cy="1297912"/>
          </a:xfrm>
          <a:prstGeom prst="rect">
            <a:avLst/>
          </a:prstGeom>
        </p:spPr>
        <p:txBody>
          <a:bodyPr wrap="square" lIns="81398" tIns="40700" rIns="81398" bIns="40700">
            <a:spAutoFit/>
          </a:bodyPr>
          <a:lstStyle/>
          <a:p>
            <a:pPr algn="ctr" defTabSz="970685"/>
            <a:r>
              <a:rPr lang="fr-FR" sz="79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7900" dirty="0">
              <a:ln w="38100">
                <a:solidFill>
                  <a:srgbClr val="C000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472000" y="4968000"/>
            <a:ext cx="1781816" cy="1174802"/>
          </a:xfrm>
          <a:prstGeom prst="rect">
            <a:avLst/>
          </a:prstGeom>
          <a:noFill/>
        </p:spPr>
        <p:txBody>
          <a:bodyPr wrap="none" lIns="81398" tIns="40700" rIns="81398" bIns="40700" rtlCol="0">
            <a:spAutoFit/>
          </a:bodyPr>
          <a:lstStyle/>
          <a:p>
            <a:pPr defTabSz="970685"/>
            <a:r>
              <a:rPr lang="fr-FR" sz="71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100</a:t>
            </a:r>
            <a:endParaRPr lang="fr-FR" sz="71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" y="6377186"/>
            <a:ext cx="9144000" cy="452030"/>
          </a:xfrm>
          <a:prstGeom prst="rect">
            <a:avLst/>
          </a:prstGeom>
        </p:spPr>
        <p:txBody>
          <a:bodyPr wrap="square" lIns="81398" tIns="40700" rIns="81398" bIns="40700">
            <a:spAutoFit/>
          </a:bodyPr>
          <a:lstStyle/>
          <a:p>
            <a:pPr algn="ctr" defTabSz="970685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578" y="4710990"/>
            <a:ext cx="945488" cy="112161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08000" y="3852000"/>
            <a:ext cx="6732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5400" dirty="0" smtClean="0">
                <a:ln w="2540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Silz</a:t>
            </a:r>
            <a:r>
              <a:rPr lang="de-DE" sz="5400" dirty="0" smtClean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  </a:t>
            </a:r>
            <a:r>
              <a:rPr lang="de-DE" sz="5400" dirty="0" err="1" smtClean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latin typeface="Cinzel Black" pitchFamily="2" charset="0"/>
              </a:rPr>
              <a:t>Allemagne</a:t>
            </a:r>
            <a:endParaRPr lang="fr-FR" dirty="0">
              <a:ln w="25400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26" name="AutoShape 2" descr="Photo de rabbits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1" name="Image 10" descr="unname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44000" y="4869160"/>
            <a:ext cx="1800000" cy="1200425"/>
          </a:xfrm>
          <a:prstGeom prst="rect">
            <a:avLst/>
          </a:prstGeom>
        </p:spPr>
      </p:pic>
      <p:pic>
        <p:nvPicPr>
          <p:cNvPr id="12" name="background-hip-hop-tango-funny-music-for-video-calista-149763.wav">
            <a:hlinkClick r:id="" action="ppaction://media"/>
          </p:cNvPr>
          <p:cNvPicPr>
            <a:picLocks noRot="1" noChangeAspect="1"/>
          </p:cNvPicPr>
          <p:nvPr>
            <a:wavAudioFile r:embed="rId1" name="background-hip-hop-tango-funny-music-for-video-calista-149763.wav"/>
          </p:nvPr>
        </p:nvPicPr>
        <p:blipFill>
          <a:blip r:embed="rId6" cstate="print"/>
          <a:stretch>
            <a:fillRect/>
          </a:stretch>
        </p:blipFill>
        <p:spPr>
          <a:xfrm>
            <a:off x="4499992" y="191683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8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780"/>
                            </p:stCondLst>
                            <p:childTnLst>
                              <p:par>
                                <p:cTn id="2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980"/>
                            </p:stCondLst>
                            <p:childTnLst>
                              <p:par>
                                <p:cTn id="3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980"/>
                            </p:stCondLst>
                            <p:childTnLst>
                              <p:par>
                                <p:cTn id="37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18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180"/>
                            </p:stCondLst>
                            <p:childTnLst>
                              <p:par>
                                <p:cTn id="47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18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101318"/>
            <a:ext cx="65" cy="254564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1109" rIns="0" bIns="-1110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 rot="360000">
            <a:off x="468000" y="4392000"/>
            <a:ext cx="53062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32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Harlow Solid Italic" pitchFamily="82" charset="0"/>
                <a:cs typeface="Arial" pitchFamily="34" charset="0"/>
              </a:rPr>
              <a:t>Expérience pour toute la famille</a:t>
            </a:r>
            <a:r>
              <a:rPr kumimoji="0" lang="fr-FR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arlow Solid Italic" pitchFamily="82" charset="0"/>
                <a:cs typeface="Arial" pitchFamily="34" charset="0"/>
              </a:rPr>
              <a:t> 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arlow Solid Italic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564000" y="72000"/>
            <a:ext cx="792000" cy="468000"/>
          </a:xfrm>
          <a:prstGeom prst="roundRect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à coins arrondis 2"/>
          <p:cNvSpPr/>
          <p:nvPr/>
        </p:nvSpPr>
        <p:spPr>
          <a:xfrm>
            <a:off x="1403648" y="6048000"/>
            <a:ext cx="1296144" cy="576000"/>
          </a:xfrm>
          <a:prstGeom prst="roundRect">
            <a:avLst/>
          </a:prstGeom>
          <a:noFill/>
          <a:ln w="635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1440000" y="6120000"/>
            <a:ext cx="1200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ln w="3175">
                  <a:solidFill>
                    <a:schemeClr val="tx1"/>
                  </a:solidFill>
                </a:ln>
                <a:solidFill>
                  <a:schemeClr val="tx2"/>
                </a:solidFill>
              </a:rPr>
              <a:t>FR</a:t>
            </a:r>
            <a:r>
              <a:rPr lang="fr-FR" sz="24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AN</a:t>
            </a:r>
            <a:r>
              <a:rPr lang="fr-FR" sz="24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CE</a:t>
            </a:r>
            <a:endParaRPr lang="fr-FR" sz="2400" b="1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9939" y="5042687"/>
            <a:ext cx="6351649" cy="1839004"/>
          </a:xfrm>
          <a:custGeom>
            <a:avLst/>
            <a:gdLst>
              <a:gd name="connsiteX0" fmla="*/ 0 w 6351649"/>
              <a:gd name="connsiteY0" fmla="*/ 553043 h 1839004"/>
              <a:gd name="connsiteX1" fmla="*/ 59635 w 6351649"/>
              <a:gd name="connsiteY1" fmla="*/ 572922 h 1839004"/>
              <a:gd name="connsiteX2" fmla="*/ 79513 w 6351649"/>
              <a:gd name="connsiteY2" fmla="*/ 602739 h 1839004"/>
              <a:gd name="connsiteX3" fmla="*/ 109331 w 6351649"/>
              <a:gd name="connsiteY3" fmla="*/ 622617 h 1839004"/>
              <a:gd name="connsiteX4" fmla="*/ 129209 w 6351649"/>
              <a:gd name="connsiteY4" fmla="*/ 642496 h 1839004"/>
              <a:gd name="connsiteX5" fmla="*/ 139148 w 6351649"/>
              <a:gd name="connsiteY5" fmla="*/ 672313 h 1839004"/>
              <a:gd name="connsiteX6" fmla="*/ 178904 w 6351649"/>
              <a:gd name="connsiteY6" fmla="*/ 722009 h 1839004"/>
              <a:gd name="connsiteX7" fmla="*/ 188844 w 6351649"/>
              <a:gd name="connsiteY7" fmla="*/ 751826 h 1839004"/>
              <a:gd name="connsiteX8" fmla="*/ 248478 w 6351649"/>
              <a:gd name="connsiteY8" fmla="*/ 781643 h 1839004"/>
              <a:gd name="connsiteX9" fmla="*/ 487018 w 6351649"/>
              <a:gd name="connsiteY9" fmla="*/ 771704 h 1839004"/>
              <a:gd name="connsiteX10" fmla="*/ 516835 w 6351649"/>
              <a:gd name="connsiteY10" fmla="*/ 831339 h 1839004"/>
              <a:gd name="connsiteX11" fmla="*/ 526774 w 6351649"/>
              <a:gd name="connsiteY11" fmla="*/ 861156 h 1839004"/>
              <a:gd name="connsiteX12" fmla="*/ 556591 w 6351649"/>
              <a:gd name="connsiteY12" fmla="*/ 920791 h 1839004"/>
              <a:gd name="connsiteX13" fmla="*/ 566531 w 6351649"/>
              <a:gd name="connsiteY13" fmla="*/ 1069878 h 1839004"/>
              <a:gd name="connsiteX14" fmla="*/ 576470 w 6351649"/>
              <a:gd name="connsiteY14" fmla="*/ 1139452 h 1839004"/>
              <a:gd name="connsiteX15" fmla="*/ 636104 w 6351649"/>
              <a:gd name="connsiteY15" fmla="*/ 1159330 h 1839004"/>
              <a:gd name="connsiteX16" fmla="*/ 665922 w 6351649"/>
              <a:gd name="connsiteY16" fmla="*/ 1169270 h 1839004"/>
              <a:gd name="connsiteX17" fmla="*/ 695739 w 6351649"/>
              <a:gd name="connsiteY17" fmla="*/ 1189148 h 1839004"/>
              <a:gd name="connsiteX18" fmla="*/ 824948 w 6351649"/>
              <a:gd name="connsiteY18" fmla="*/ 1199087 h 1839004"/>
              <a:gd name="connsiteX19" fmla="*/ 874644 w 6351649"/>
              <a:gd name="connsiteY19" fmla="*/ 1209026 h 1839004"/>
              <a:gd name="connsiteX20" fmla="*/ 954157 w 6351649"/>
              <a:gd name="connsiteY20" fmla="*/ 1228904 h 1839004"/>
              <a:gd name="connsiteX21" fmla="*/ 1003852 w 6351649"/>
              <a:gd name="connsiteY21" fmla="*/ 1258722 h 1839004"/>
              <a:gd name="connsiteX22" fmla="*/ 1033670 w 6351649"/>
              <a:gd name="connsiteY22" fmla="*/ 1248783 h 1839004"/>
              <a:gd name="connsiteX23" fmla="*/ 1083365 w 6351649"/>
              <a:gd name="connsiteY23" fmla="*/ 1218965 h 1839004"/>
              <a:gd name="connsiteX24" fmla="*/ 1103244 w 6351649"/>
              <a:gd name="connsiteY24" fmla="*/ 1199087 h 1839004"/>
              <a:gd name="connsiteX25" fmla="*/ 1172818 w 6351649"/>
              <a:gd name="connsiteY25" fmla="*/ 1139452 h 1839004"/>
              <a:gd name="connsiteX26" fmla="*/ 1192696 w 6351649"/>
              <a:gd name="connsiteY26" fmla="*/ 1109635 h 1839004"/>
              <a:gd name="connsiteX27" fmla="*/ 1212574 w 6351649"/>
              <a:gd name="connsiteY27" fmla="*/ 1089756 h 1839004"/>
              <a:gd name="connsiteX28" fmla="*/ 1252331 w 6351649"/>
              <a:gd name="connsiteY28" fmla="*/ 1030122 h 1839004"/>
              <a:gd name="connsiteX29" fmla="*/ 1262270 w 6351649"/>
              <a:gd name="connsiteY29" fmla="*/ 1000304 h 1839004"/>
              <a:gd name="connsiteX30" fmla="*/ 1292087 w 6351649"/>
              <a:gd name="connsiteY30" fmla="*/ 970487 h 1839004"/>
              <a:gd name="connsiteX31" fmla="*/ 1311965 w 6351649"/>
              <a:gd name="connsiteY31" fmla="*/ 940670 h 1839004"/>
              <a:gd name="connsiteX32" fmla="*/ 1331844 w 6351649"/>
              <a:gd name="connsiteY32" fmla="*/ 920791 h 1839004"/>
              <a:gd name="connsiteX33" fmla="*/ 1401418 w 6351649"/>
              <a:gd name="connsiteY33" fmla="*/ 841278 h 1839004"/>
              <a:gd name="connsiteX34" fmla="*/ 1461052 w 6351649"/>
              <a:gd name="connsiteY34" fmla="*/ 801522 h 1839004"/>
              <a:gd name="connsiteX35" fmla="*/ 1490870 w 6351649"/>
              <a:gd name="connsiteY35" fmla="*/ 781643 h 1839004"/>
              <a:gd name="connsiteX36" fmla="*/ 1520687 w 6351649"/>
              <a:gd name="connsiteY36" fmla="*/ 771704 h 1839004"/>
              <a:gd name="connsiteX37" fmla="*/ 1570383 w 6351649"/>
              <a:gd name="connsiteY37" fmla="*/ 731948 h 1839004"/>
              <a:gd name="connsiteX38" fmla="*/ 1600200 w 6351649"/>
              <a:gd name="connsiteY38" fmla="*/ 712070 h 1839004"/>
              <a:gd name="connsiteX39" fmla="*/ 1620078 w 6351649"/>
              <a:gd name="connsiteY39" fmla="*/ 692191 h 1839004"/>
              <a:gd name="connsiteX40" fmla="*/ 1649896 w 6351649"/>
              <a:gd name="connsiteY40" fmla="*/ 682252 h 1839004"/>
              <a:gd name="connsiteX41" fmla="*/ 1679713 w 6351649"/>
              <a:gd name="connsiteY41" fmla="*/ 662374 h 1839004"/>
              <a:gd name="connsiteX42" fmla="*/ 1719470 w 6351649"/>
              <a:gd name="connsiteY42" fmla="*/ 612678 h 1839004"/>
              <a:gd name="connsiteX43" fmla="*/ 1749287 w 6351649"/>
              <a:gd name="connsiteY43" fmla="*/ 592800 h 1839004"/>
              <a:gd name="connsiteX44" fmla="*/ 1828800 w 6351649"/>
              <a:gd name="connsiteY44" fmla="*/ 523226 h 1839004"/>
              <a:gd name="connsiteX45" fmla="*/ 1967948 w 6351649"/>
              <a:gd name="connsiteY45" fmla="*/ 543104 h 1839004"/>
              <a:gd name="connsiteX46" fmla="*/ 1997765 w 6351649"/>
              <a:gd name="connsiteY46" fmla="*/ 562983 h 1839004"/>
              <a:gd name="connsiteX47" fmla="*/ 2047461 w 6351649"/>
              <a:gd name="connsiteY47" fmla="*/ 602739 h 1839004"/>
              <a:gd name="connsiteX48" fmla="*/ 2126974 w 6351649"/>
              <a:gd name="connsiteY48" fmla="*/ 612678 h 1839004"/>
              <a:gd name="connsiteX49" fmla="*/ 2365513 w 6351649"/>
              <a:gd name="connsiteY49" fmla="*/ 622617 h 1839004"/>
              <a:gd name="connsiteX50" fmla="*/ 2454965 w 6351649"/>
              <a:gd name="connsiteY50" fmla="*/ 652435 h 1839004"/>
              <a:gd name="connsiteX51" fmla="*/ 2484783 w 6351649"/>
              <a:gd name="connsiteY51" fmla="*/ 662374 h 1839004"/>
              <a:gd name="connsiteX52" fmla="*/ 2574235 w 6351649"/>
              <a:gd name="connsiteY52" fmla="*/ 702130 h 1839004"/>
              <a:gd name="connsiteX53" fmla="*/ 2604052 w 6351649"/>
              <a:gd name="connsiteY53" fmla="*/ 712070 h 1839004"/>
              <a:gd name="connsiteX54" fmla="*/ 2633870 w 6351649"/>
              <a:gd name="connsiteY54" fmla="*/ 731948 h 1839004"/>
              <a:gd name="connsiteX55" fmla="*/ 2693504 w 6351649"/>
              <a:gd name="connsiteY55" fmla="*/ 751826 h 1839004"/>
              <a:gd name="connsiteX56" fmla="*/ 2723322 w 6351649"/>
              <a:gd name="connsiteY56" fmla="*/ 761765 h 1839004"/>
              <a:gd name="connsiteX57" fmla="*/ 2763078 w 6351649"/>
              <a:gd name="connsiteY57" fmla="*/ 920791 h 1839004"/>
              <a:gd name="connsiteX58" fmla="*/ 2743200 w 6351649"/>
              <a:gd name="connsiteY58" fmla="*/ 940670 h 1839004"/>
              <a:gd name="connsiteX59" fmla="*/ 2782957 w 6351649"/>
              <a:gd name="connsiteY59" fmla="*/ 900913 h 1839004"/>
              <a:gd name="connsiteX60" fmla="*/ 2832652 w 6351649"/>
              <a:gd name="connsiteY60" fmla="*/ 851217 h 1839004"/>
              <a:gd name="connsiteX61" fmla="*/ 2852531 w 6351649"/>
              <a:gd name="connsiteY61" fmla="*/ 831339 h 1839004"/>
              <a:gd name="connsiteX62" fmla="*/ 2882348 w 6351649"/>
              <a:gd name="connsiteY62" fmla="*/ 811461 h 1839004"/>
              <a:gd name="connsiteX63" fmla="*/ 2902226 w 6351649"/>
              <a:gd name="connsiteY63" fmla="*/ 781643 h 1839004"/>
              <a:gd name="connsiteX64" fmla="*/ 2961861 w 6351649"/>
              <a:gd name="connsiteY64" fmla="*/ 741887 h 1839004"/>
              <a:gd name="connsiteX65" fmla="*/ 2981739 w 6351649"/>
              <a:gd name="connsiteY65" fmla="*/ 712070 h 1839004"/>
              <a:gd name="connsiteX66" fmla="*/ 3041374 w 6351649"/>
              <a:gd name="connsiteY66" fmla="*/ 632556 h 1839004"/>
              <a:gd name="connsiteX67" fmla="*/ 3071191 w 6351649"/>
              <a:gd name="connsiteY67" fmla="*/ 543104 h 1839004"/>
              <a:gd name="connsiteX68" fmla="*/ 3081131 w 6351649"/>
              <a:gd name="connsiteY68" fmla="*/ 513287 h 1839004"/>
              <a:gd name="connsiteX69" fmla="*/ 3091070 w 6351649"/>
              <a:gd name="connsiteY69" fmla="*/ 284687 h 1839004"/>
              <a:gd name="connsiteX70" fmla="*/ 3130826 w 6351649"/>
              <a:gd name="connsiteY70" fmla="*/ 234991 h 1839004"/>
              <a:gd name="connsiteX71" fmla="*/ 3190461 w 6351649"/>
              <a:gd name="connsiteY71" fmla="*/ 205174 h 1839004"/>
              <a:gd name="connsiteX72" fmla="*/ 3220278 w 6351649"/>
              <a:gd name="connsiteY72" fmla="*/ 185296 h 1839004"/>
              <a:gd name="connsiteX73" fmla="*/ 3250096 w 6351649"/>
              <a:gd name="connsiteY73" fmla="*/ 175356 h 1839004"/>
              <a:gd name="connsiteX74" fmla="*/ 3309731 w 6351649"/>
              <a:gd name="connsiteY74" fmla="*/ 145539 h 1839004"/>
              <a:gd name="connsiteX75" fmla="*/ 3359426 w 6351649"/>
              <a:gd name="connsiteY75" fmla="*/ 95843 h 1839004"/>
              <a:gd name="connsiteX76" fmla="*/ 3419061 w 6351649"/>
              <a:gd name="connsiteY76" fmla="*/ 46148 h 1839004"/>
              <a:gd name="connsiteX77" fmla="*/ 3508513 w 6351649"/>
              <a:gd name="connsiteY77" fmla="*/ 26270 h 1839004"/>
              <a:gd name="connsiteX78" fmla="*/ 3627783 w 6351649"/>
              <a:gd name="connsiteY78" fmla="*/ 85904 h 1839004"/>
              <a:gd name="connsiteX79" fmla="*/ 3627783 w 6351649"/>
              <a:gd name="connsiteY79" fmla="*/ 85904 h 1839004"/>
              <a:gd name="connsiteX80" fmla="*/ 3687418 w 6351649"/>
              <a:gd name="connsiteY80" fmla="*/ 105783 h 1839004"/>
              <a:gd name="connsiteX81" fmla="*/ 3717235 w 6351649"/>
              <a:gd name="connsiteY81" fmla="*/ 115722 h 1839004"/>
              <a:gd name="connsiteX82" fmla="*/ 3756991 w 6351649"/>
              <a:gd name="connsiteY82" fmla="*/ 125661 h 1839004"/>
              <a:gd name="connsiteX83" fmla="*/ 3816626 w 6351649"/>
              <a:gd name="connsiteY83" fmla="*/ 165417 h 1839004"/>
              <a:gd name="connsiteX84" fmla="*/ 3856383 w 6351649"/>
              <a:gd name="connsiteY84" fmla="*/ 205174 h 1839004"/>
              <a:gd name="connsiteX85" fmla="*/ 3896139 w 6351649"/>
              <a:gd name="connsiteY85" fmla="*/ 254870 h 1839004"/>
              <a:gd name="connsiteX86" fmla="*/ 3906078 w 6351649"/>
              <a:gd name="connsiteY86" fmla="*/ 284687 h 1839004"/>
              <a:gd name="connsiteX87" fmla="*/ 3965713 w 6351649"/>
              <a:gd name="connsiteY87" fmla="*/ 364200 h 1839004"/>
              <a:gd name="connsiteX88" fmla="*/ 3985591 w 6351649"/>
              <a:gd name="connsiteY88" fmla="*/ 423835 h 1839004"/>
              <a:gd name="connsiteX89" fmla="*/ 3995531 w 6351649"/>
              <a:gd name="connsiteY89" fmla="*/ 513287 h 1839004"/>
              <a:gd name="connsiteX90" fmla="*/ 4005470 w 6351649"/>
              <a:gd name="connsiteY90" fmla="*/ 562983 h 1839004"/>
              <a:gd name="connsiteX91" fmla="*/ 4035287 w 6351649"/>
              <a:gd name="connsiteY91" fmla="*/ 582861 h 1839004"/>
              <a:gd name="connsiteX92" fmla="*/ 4094922 w 6351649"/>
              <a:gd name="connsiteY92" fmla="*/ 602739 h 1839004"/>
              <a:gd name="connsiteX93" fmla="*/ 4174435 w 6351649"/>
              <a:gd name="connsiteY93" fmla="*/ 622617 h 1839004"/>
              <a:gd name="connsiteX94" fmla="*/ 4194313 w 6351649"/>
              <a:gd name="connsiteY94" fmla="*/ 642496 h 1839004"/>
              <a:gd name="connsiteX95" fmla="*/ 4234070 w 6351649"/>
              <a:gd name="connsiteY95" fmla="*/ 692191 h 1839004"/>
              <a:gd name="connsiteX96" fmla="*/ 4452731 w 6351649"/>
              <a:gd name="connsiteY96" fmla="*/ 731948 h 1839004"/>
              <a:gd name="connsiteX97" fmla="*/ 4522304 w 6351649"/>
              <a:gd name="connsiteY97" fmla="*/ 741887 h 1839004"/>
              <a:gd name="connsiteX98" fmla="*/ 4621696 w 6351649"/>
              <a:gd name="connsiteY98" fmla="*/ 771704 h 1839004"/>
              <a:gd name="connsiteX99" fmla="*/ 4651513 w 6351649"/>
              <a:gd name="connsiteY99" fmla="*/ 781643 h 1839004"/>
              <a:gd name="connsiteX100" fmla="*/ 4760844 w 6351649"/>
              <a:gd name="connsiteY100" fmla="*/ 801522 h 1839004"/>
              <a:gd name="connsiteX101" fmla="*/ 4780722 w 6351649"/>
              <a:gd name="connsiteY101" fmla="*/ 831339 h 1839004"/>
              <a:gd name="connsiteX102" fmla="*/ 4760844 w 6351649"/>
              <a:gd name="connsiteY102" fmla="*/ 920791 h 1839004"/>
              <a:gd name="connsiteX103" fmla="*/ 4740965 w 6351649"/>
              <a:gd name="connsiteY103" fmla="*/ 940670 h 1839004"/>
              <a:gd name="connsiteX104" fmla="*/ 4740965 w 6351649"/>
              <a:gd name="connsiteY104" fmla="*/ 1109635 h 1839004"/>
              <a:gd name="connsiteX105" fmla="*/ 4750904 w 6351649"/>
              <a:gd name="connsiteY105" fmla="*/ 1139452 h 1839004"/>
              <a:gd name="connsiteX106" fmla="*/ 4780722 w 6351649"/>
              <a:gd name="connsiteY106" fmla="*/ 1159330 h 1839004"/>
              <a:gd name="connsiteX107" fmla="*/ 4800600 w 6351649"/>
              <a:gd name="connsiteY107" fmla="*/ 1179209 h 1839004"/>
              <a:gd name="connsiteX108" fmla="*/ 4850296 w 6351649"/>
              <a:gd name="connsiteY108" fmla="*/ 1218965 h 1839004"/>
              <a:gd name="connsiteX109" fmla="*/ 4909931 w 6351649"/>
              <a:gd name="connsiteY109" fmla="*/ 1258722 h 1839004"/>
              <a:gd name="connsiteX110" fmla="*/ 4929809 w 6351649"/>
              <a:gd name="connsiteY110" fmla="*/ 1288539 h 1839004"/>
              <a:gd name="connsiteX111" fmla="*/ 4939748 w 6351649"/>
              <a:gd name="connsiteY111" fmla="*/ 1318356 h 1839004"/>
              <a:gd name="connsiteX112" fmla="*/ 4959626 w 6351649"/>
              <a:gd name="connsiteY112" fmla="*/ 1338235 h 1839004"/>
              <a:gd name="connsiteX113" fmla="*/ 4969565 w 6351649"/>
              <a:gd name="connsiteY113" fmla="*/ 1397870 h 1839004"/>
              <a:gd name="connsiteX114" fmla="*/ 4979504 w 6351649"/>
              <a:gd name="connsiteY114" fmla="*/ 1477383 h 1839004"/>
              <a:gd name="connsiteX115" fmla="*/ 5009322 w 6351649"/>
              <a:gd name="connsiteY115" fmla="*/ 1497261 h 1839004"/>
              <a:gd name="connsiteX116" fmla="*/ 5039139 w 6351649"/>
              <a:gd name="connsiteY116" fmla="*/ 1507200 h 1839004"/>
              <a:gd name="connsiteX117" fmla="*/ 5098774 w 6351649"/>
              <a:gd name="connsiteY117" fmla="*/ 1537017 h 1839004"/>
              <a:gd name="connsiteX118" fmla="*/ 5237922 w 6351649"/>
              <a:gd name="connsiteY118" fmla="*/ 1527078 h 1839004"/>
              <a:gd name="connsiteX119" fmla="*/ 5267739 w 6351649"/>
              <a:gd name="connsiteY119" fmla="*/ 1517139 h 1839004"/>
              <a:gd name="connsiteX120" fmla="*/ 5337313 w 6351649"/>
              <a:gd name="connsiteY120" fmla="*/ 1507200 h 1839004"/>
              <a:gd name="connsiteX121" fmla="*/ 5844209 w 6351649"/>
              <a:gd name="connsiteY121" fmla="*/ 1517139 h 1839004"/>
              <a:gd name="connsiteX122" fmla="*/ 5893904 w 6351649"/>
              <a:gd name="connsiteY122" fmla="*/ 1527078 h 1839004"/>
              <a:gd name="connsiteX123" fmla="*/ 5953539 w 6351649"/>
              <a:gd name="connsiteY123" fmla="*/ 1537017 h 1839004"/>
              <a:gd name="connsiteX124" fmla="*/ 5983357 w 6351649"/>
              <a:gd name="connsiteY124" fmla="*/ 1546956 h 1839004"/>
              <a:gd name="connsiteX125" fmla="*/ 6082748 w 6351649"/>
              <a:gd name="connsiteY125" fmla="*/ 1566835 h 1839004"/>
              <a:gd name="connsiteX126" fmla="*/ 6152322 w 6351649"/>
              <a:gd name="connsiteY126" fmla="*/ 1586713 h 1839004"/>
              <a:gd name="connsiteX127" fmla="*/ 6221896 w 6351649"/>
              <a:gd name="connsiteY127" fmla="*/ 1616530 h 1839004"/>
              <a:gd name="connsiteX128" fmla="*/ 6251713 w 6351649"/>
              <a:gd name="connsiteY128" fmla="*/ 1636409 h 1839004"/>
              <a:gd name="connsiteX129" fmla="*/ 6311348 w 6351649"/>
              <a:gd name="connsiteY129" fmla="*/ 1656287 h 1839004"/>
              <a:gd name="connsiteX130" fmla="*/ 6341165 w 6351649"/>
              <a:gd name="connsiteY130" fmla="*/ 1765617 h 1839004"/>
              <a:gd name="connsiteX131" fmla="*/ 6351104 w 6351649"/>
              <a:gd name="connsiteY131" fmla="*/ 1835191 h 1839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6351649" h="1839004">
                <a:moveTo>
                  <a:pt x="0" y="553043"/>
                </a:moveTo>
                <a:cubicBezTo>
                  <a:pt x="19878" y="559669"/>
                  <a:pt x="48012" y="555487"/>
                  <a:pt x="59635" y="572922"/>
                </a:cubicBezTo>
                <a:cubicBezTo>
                  <a:pt x="66261" y="582861"/>
                  <a:pt x="71066" y="594293"/>
                  <a:pt x="79513" y="602739"/>
                </a:cubicBezTo>
                <a:cubicBezTo>
                  <a:pt x="87960" y="611186"/>
                  <a:pt x="100003" y="615155"/>
                  <a:pt x="109331" y="622617"/>
                </a:cubicBezTo>
                <a:cubicBezTo>
                  <a:pt x="116648" y="628471"/>
                  <a:pt x="122583" y="635870"/>
                  <a:pt x="129209" y="642496"/>
                </a:cubicBezTo>
                <a:cubicBezTo>
                  <a:pt x="132522" y="652435"/>
                  <a:pt x="134463" y="662942"/>
                  <a:pt x="139148" y="672313"/>
                </a:cubicBezTo>
                <a:cubicBezTo>
                  <a:pt x="151685" y="697388"/>
                  <a:pt x="160416" y="703520"/>
                  <a:pt x="178904" y="722009"/>
                </a:cubicBezTo>
                <a:cubicBezTo>
                  <a:pt x="182217" y="731948"/>
                  <a:pt x="182299" y="743645"/>
                  <a:pt x="188844" y="751826"/>
                </a:cubicBezTo>
                <a:cubicBezTo>
                  <a:pt x="202857" y="769342"/>
                  <a:pt x="228835" y="775095"/>
                  <a:pt x="248478" y="781643"/>
                </a:cubicBezTo>
                <a:cubicBezTo>
                  <a:pt x="364775" y="742878"/>
                  <a:pt x="287192" y="760603"/>
                  <a:pt x="487018" y="771704"/>
                </a:cubicBezTo>
                <a:cubicBezTo>
                  <a:pt x="511999" y="846650"/>
                  <a:pt x="478302" y="754273"/>
                  <a:pt x="516835" y="831339"/>
                </a:cubicBezTo>
                <a:cubicBezTo>
                  <a:pt x="521520" y="840710"/>
                  <a:pt x="522089" y="851785"/>
                  <a:pt x="526774" y="861156"/>
                </a:cubicBezTo>
                <a:cubicBezTo>
                  <a:pt x="565308" y="938225"/>
                  <a:pt x="531609" y="845846"/>
                  <a:pt x="556591" y="920791"/>
                </a:cubicBezTo>
                <a:cubicBezTo>
                  <a:pt x="559904" y="970487"/>
                  <a:pt x="562022" y="1020277"/>
                  <a:pt x="566531" y="1069878"/>
                </a:cubicBezTo>
                <a:cubicBezTo>
                  <a:pt x="568652" y="1093209"/>
                  <a:pt x="562087" y="1120960"/>
                  <a:pt x="576470" y="1139452"/>
                </a:cubicBezTo>
                <a:cubicBezTo>
                  <a:pt x="589334" y="1155992"/>
                  <a:pt x="616226" y="1152704"/>
                  <a:pt x="636104" y="1159330"/>
                </a:cubicBezTo>
                <a:cubicBezTo>
                  <a:pt x="646043" y="1162643"/>
                  <a:pt x="657205" y="1163458"/>
                  <a:pt x="665922" y="1169270"/>
                </a:cubicBezTo>
                <a:cubicBezTo>
                  <a:pt x="675861" y="1175896"/>
                  <a:pt x="683998" y="1186947"/>
                  <a:pt x="695739" y="1189148"/>
                </a:cubicBezTo>
                <a:cubicBezTo>
                  <a:pt x="738196" y="1197109"/>
                  <a:pt x="781878" y="1195774"/>
                  <a:pt x="824948" y="1199087"/>
                </a:cubicBezTo>
                <a:cubicBezTo>
                  <a:pt x="841513" y="1202400"/>
                  <a:pt x="858183" y="1205227"/>
                  <a:pt x="874644" y="1209026"/>
                </a:cubicBezTo>
                <a:cubicBezTo>
                  <a:pt x="901264" y="1215169"/>
                  <a:pt x="954157" y="1228904"/>
                  <a:pt x="954157" y="1228904"/>
                </a:cubicBezTo>
                <a:cubicBezTo>
                  <a:pt x="969903" y="1244651"/>
                  <a:pt x="978047" y="1258722"/>
                  <a:pt x="1003852" y="1258722"/>
                </a:cubicBezTo>
                <a:cubicBezTo>
                  <a:pt x="1014329" y="1258722"/>
                  <a:pt x="1023731" y="1252096"/>
                  <a:pt x="1033670" y="1248783"/>
                </a:cubicBezTo>
                <a:cubicBezTo>
                  <a:pt x="1084032" y="1198418"/>
                  <a:pt x="1018859" y="1257668"/>
                  <a:pt x="1083365" y="1218965"/>
                </a:cubicBezTo>
                <a:cubicBezTo>
                  <a:pt x="1091400" y="1214144"/>
                  <a:pt x="1095927" y="1204941"/>
                  <a:pt x="1103244" y="1199087"/>
                </a:cubicBezTo>
                <a:cubicBezTo>
                  <a:pt x="1135359" y="1173396"/>
                  <a:pt x="1145476" y="1180466"/>
                  <a:pt x="1172818" y="1139452"/>
                </a:cubicBezTo>
                <a:cubicBezTo>
                  <a:pt x="1179444" y="1129513"/>
                  <a:pt x="1185234" y="1118963"/>
                  <a:pt x="1192696" y="1109635"/>
                </a:cubicBezTo>
                <a:cubicBezTo>
                  <a:pt x="1198550" y="1102318"/>
                  <a:pt x="1206951" y="1097253"/>
                  <a:pt x="1212574" y="1089756"/>
                </a:cubicBezTo>
                <a:cubicBezTo>
                  <a:pt x="1226908" y="1070644"/>
                  <a:pt x="1252331" y="1030122"/>
                  <a:pt x="1252331" y="1030122"/>
                </a:cubicBezTo>
                <a:cubicBezTo>
                  <a:pt x="1255644" y="1020183"/>
                  <a:pt x="1256459" y="1009021"/>
                  <a:pt x="1262270" y="1000304"/>
                </a:cubicBezTo>
                <a:cubicBezTo>
                  <a:pt x="1270067" y="988609"/>
                  <a:pt x="1283089" y="981285"/>
                  <a:pt x="1292087" y="970487"/>
                </a:cubicBezTo>
                <a:cubicBezTo>
                  <a:pt x="1299734" y="961310"/>
                  <a:pt x="1304503" y="949998"/>
                  <a:pt x="1311965" y="940670"/>
                </a:cubicBezTo>
                <a:cubicBezTo>
                  <a:pt x="1317819" y="933352"/>
                  <a:pt x="1325990" y="928109"/>
                  <a:pt x="1331844" y="920791"/>
                </a:cubicBezTo>
                <a:cubicBezTo>
                  <a:pt x="1361865" y="883265"/>
                  <a:pt x="1348869" y="876311"/>
                  <a:pt x="1401418" y="841278"/>
                </a:cubicBezTo>
                <a:lnTo>
                  <a:pt x="1461052" y="801522"/>
                </a:lnTo>
                <a:cubicBezTo>
                  <a:pt x="1470991" y="794896"/>
                  <a:pt x="1479537" y="785421"/>
                  <a:pt x="1490870" y="781643"/>
                </a:cubicBezTo>
                <a:cubicBezTo>
                  <a:pt x="1500809" y="778330"/>
                  <a:pt x="1511316" y="776389"/>
                  <a:pt x="1520687" y="771704"/>
                </a:cubicBezTo>
                <a:cubicBezTo>
                  <a:pt x="1561472" y="751311"/>
                  <a:pt x="1539570" y="756598"/>
                  <a:pt x="1570383" y="731948"/>
                </a:cubicBezTo>
                <a:cubicBezTo>
                  <a:pt x="1579711" y="724486"/>
                  <a:pt x="1590872" y="719532"/>
                  <a:pt x="1600200" y="712070"/>
                </a:cubicBezTo>
                <a:cubicBezTo>
                  <a:pt x="1607517" y="706216"/>
                  <a:pt x="1612043" y="697012"/>
                  <a:pt x="1620078" y="692191"/>
                </a:cubicBezTo>
                <a:cubicBezTo>
                  <a:pt x="1629062" y="686801"/>
                  <a:pt x="1639957" y="685565"/>
                  <a:pt x="1649896" y="682252"/>
                </a:cubicBezTo>
                <a:cubicBezTo>
                  <a:pt x="1659835" y="675626"/>
                  <a:pt x="1671267" y="670821"/>
                  <a:pt x="1679713" y="662374"/>
                </a:cubicBezTo>
                <a:cubicBezTo>
                  <a:pt x="1731375" y="610711"/>
                  <a:pt x="1670288" y="652023"/>
                  <a:pt x="1719470" y="612678"/>
                </a:cubicBezTo>
                <a:cubicBezTo>
                  <a:pt x="1728798" y="605216"/>
                  <a:pt x="1740297" y="600666"/>
                  <a:pt x="1749287" y="592800"/>
                </a:cubicBezTo>
                <a:cubicBezTo>
                  <a:pt x="1842314" y="511401"/>
                  <a:pt x="1761703" y="567957"/>
                  <a:pt x="1828800" y="523226"/>
                </a:cubicBezTo>
                <a:cubicBezTo>
                  <a:pt x="1856726" y="525765"/>
                  <a:pt x="1929708" y="523983"/>
                  <a:pt x="1967948" y="543104"/>
                </a:cubicBezTo>
                <a:cubicBezTo>
                  <a:pt x="1978632" y="548446"/>
                  <a:pt x="1988437" y="555521"/>
                  <a:pt x="1997765" y="562983"/>
                </a:cubicBezTo>
                <a:cubicBezTo>
                  <a:pt x="2014786" y="576600"/>
                  <a:pt x="2024257" y="596411"/>
                  <a:pt x="2047461" y="602739"/>
                </a:cubicBezTo>
                <a:cubicBezTo>
                  <a:pt x="2073230" y="609767"/>
                  <a:pt x="2100315" y="611012"/>
                  <a:pt x="2126974" y="612678"/>
                </a:cubicBezTo>
                <a:cubicBezTo>
                  <a:pt x="2206401" y="617642"/>
                  <a:pt x="2286000" y="619304"/>
                  <a:pt x="2365513" y="622617"/>
                </a:cubicBezTo>
                <a:lnTo>
                  <a:pt x="2454965" y="652435"/>
                </a:lnTo>
                <a:lnTo>
                  <a:pt x="2484783" y="662374"/>
                </a:lnTo>
                <a:cubicBezTo>
                  <a:pt x="2532036" y="693876"/>
                  <a:pt x="2503265" y="678473"/>
                  <a:pt x="2574235" y="702130"/>
                </a:cubicBezTo>
                <a:cubicBezTo>
                  <a:pt x="2584174" y="705443"/>
                  <a:pt x="2595335" y="706259"/>
                  <a:pt x="2604052" y="712070"/>
                </a:cubicBezTo>
                <a:cubicBezTo>
                  <a:pt x="2613991" y="718696"/>
                  <a:pt x="2622954" y="727097"/>
                  <a:pt x="2633870" y="731948"/>
                </a:cubicBezTo>
                <a:cubicBezTo>
                  <a:pt x="2653017" y="740458"/>
                  <a:pt x="2673626" y="745200"/>
                  <a:pt x="2693504" y="751826"/>
                </a:cubicBezTo>
                <a:lnTo>
                  <a:pt x="2723322" y="761765"/>
                </a:lnTo>
                <a:cubicBezTo>
                  <a:pt x="2789243" y="827686"/>
                  <a:pt x="2790214" y="803205"/>
                  <a:pt x="2763078" y="920791"/>
                </a:cubicBezTo>
                <a:cubicBezTo>
                  <a:pt x="2760971" y="929922"/>
                  <a:pt x="2749826" y="934044"/>
                  <a:pt x="2743200" y="940670"/>
                </a:cubicBezTo>
                <a:cubicBezTo>
                  <a:pt x="2763814" y="878825"/>
                  <a:pt x="2735837" y="936253"/>
                  <a:pt x="2782957" y="900913"/>
                </a:cubicBezTo>
                <a:cubicBezTo>
                  <a:pt x="2801698" y="886857"/>
                  <a:pt x="2816087" y="867782"/>
                  <a:pt x="2832652" y="851217"/>
                </a:cubicBezTo>
                <a:cubicBezTo>
                  <a:pt x="2839278" y="844591"/>
                  <a:pt x="2844734" y="836537"/>
                  <a:pt x="2852531" y="831339"/>
                </a:cubicBezTo>
                <a:lnTo>
                  <a:pt x="2882348" y="811461"/>
                </a:lnTo>
                <a:cubicBezTo>
                  <a:pt x="2888974" y="801522"/>
                  <a:pt x="2893236" y="789509"/>
                  <a:pt x="2902226" y="781643"/>
                </a:cubicBezTo>
                <a:cubicBezTo>
                  <a:pt x="2920206" y="765911"/>
                  <a:pt x="2961861" y="741887"/>
                  <a:pt x="2961861" y="741887"/>
                </a:cubicBezTo>
                <a:cubicBezTo>
                  <a:pt x="2968487" y="731948"/>
                  <a:pt x="2974277" y="721398"/>
                  <a:pt x="2981739" y="712070"/>
                </a:cubicBezTo>
                <a:cubicBezTo>
                  <a:pt x="3008650" y="678431"/>
                  <a:pt x="3021559" y="692001"/>
                  <a:pt x="3041374" y="632556"/>
                </a:cubicBezTo>
                <a:lnTo>
                  <a:pt x="3071191" y="543104"/>
                </a:lnTo>
                <a:lnTo>
                  <a:pt x="3081131" y="513287"/>
                </a:lnTo>
                <a:cubicBezTo>
                  <a:pt x="3084444" y="437087"/>
                  <a:pt x="3082327" y="360456"/>
                  <a:pt x="3091070" y="284687"/>
                </a:cubicBezTo>
                <a:cubicBezTo>
                  <a:pt x="3092383" y="273306"/>
                  <a:pt x="3121143" y="242737"/>
                  <a:pt x="3130826" y="234991"/>
                </a:cubicBezTo>
                <a:cubicBezTo>
                  <a:pt x="3178297" y="197014"/>
                  <a:pt x="3141475" y="229667"/>
                  <a:pt x="3190461" y="205174"/>
                </a:cubicBezTo>
                <a:cubicBezTo>
                  <a:pt x="3201145" y="199832"/>
                  <a:pt x="3209594" y="190638"/>
                  <a:pt x="3220278" y="185296"/>
                </a:cubicBezTo>
                <a:cubicBezTo>
                  <a:pt x="3229649" y="180610"/>
                  <a:pt x="3240725" y="180042"/>
                  <a:pt x="3250096" y="175356"/>
                </a:cubicBezTo>
                <a:cubicBezTo>
                  <a:pt x="3327158" y="136824"/>
                  <a:pt x="3234789" y="170519"/>
                  <a:pt x="3309731" y="145539"/>
                </a:cubicBezTo>
                <a:cubicBezTo>
                  <a:pt x="3364398" y="109094"/>
                  <a:pt x="3318011" y="145541"/>
                  <a:pt x="3359426" y="95843"/>
                </a:cubicBezTo>
                <a:cubicBezTo>
                  <a:pt x="3383339" y="67147"/>
                  <a:pt x="3389745" y="65692"/>
                  <a:pt x="3419061" y="46148"/>
                </a:cubicBezTo>
                <a:cubicBezTo>
                  <a:pt x="3449826" y="0"/>
                  <a:pt x="3431248" y="8439"/>
                  <a:pt x="3508513" y="26270"/>
                </a:cubicBezTo>
                <a:cubicBezTo>
                  <a:pt x="3571449" y="40794"/>
                  <a:pt x="3572791" y="49243"/>
                  <a:pt x="3627783" y="85904"/>
                </a:cubicBezTo>
                <a:lnTo>
                  <a:pt x="3627783" y="85904"/>
                </a:lnTo>
                <a:lnTo>
                  <a:pt x="3687418" y="105783"/>
                </a:lnTo>
                <a:cubicBezTo>
                  <a:pt x="3697357" y="109096"/>
                  <a:pt x="3707071" y="113181"/>
                  <a:pt x="3717235" y="115722"/>
                </a:cubicBezTo>
                <a:lnTo>
                  <a:pt x="3756991" y="125661"/>
                </a:lnTo>
                <a:cubicBezTo>
                  <a:pt x="3776869" y="138913"/>
                  <a:pt x="3799733" y="148524"/>
                  <a:pt x="3816626" y="165417"/>
                </a:cubicBezTo>
                <a:cubicBezTo>
                  <a:pt x="3829878" y="178669"/>
                  <a:pt x="3845987" y="189580"/>
                  <a:pt x="3856383" y="205174"/>
                </a:cubicBezTo>
                <a:cubicBezTo>
                  <a:pt x="3881459" y="242788"/>
                  <a:pt x="3867815" y="226544"/>
                  <a:pt x="3896139" y="254870"/>
                </a:cubicBezTo>
                <a:cubicBezTo>
                  <a:pt x="3899452" y="264809"/>
                  <a:pt x="3900688" y="275703"/>
                  <a:pt x="3906078" y="284687"/>
                </a:cubicBezTo>
                <a:cubicBezTo>
                  <a:pt x="3941400" y="343555"/>
                  <a:pt x="3924458" y="240432"/>
                  <a:pt x="3965713" y="364200"/>
                </a:cubicBezTo>
                <a:lnTo>
                  <a:pt x="3985591" y="423835"/>
                </a:lnTo>
                <a:cubicBezTo>
                  <a:pt x="3988904" y="453652"/>
                  <a:pt x="3991288" y="483588"/>
                  <a:pt x="3995531" y="513287"/>
                </a:cubicBezTo>
                <a:cubicBezTo>
                  <a:pt x="3997920" y="530011"/>
                  <a:pt x="3997089" y="548315"/>
                  <a:pt x="4005470" y="562983"/>
                </a:cubicBezTo>
                <a:cubicBezTo>
                  <a:pt x="4011396" y="573354"/>
                  <a:pt x="4024371" y="578010"/>
                  <a:pt x="4035287" y="582861"/>
                </a:cubicBezTo>
                <a:cubicBezTo>
                  <a:pt x="4054435" y="591371"/>
                  <a:pt x="4075044" y="596113"/>
                  <a:pt x="4094922" y="602739"/>
                </a:cubicBezTo>
                <a:cubicBezTo>
                  <a:pt x="4140767" y="618020"/>
                  <a:pt x="4114464" y="610623"/>
                  <a:pt x="4174435" y="622617"/>
                </a:cubicBezTo>
                <a:cubicBezTo>
                  <a:pt x="4181061" y="629243"/>
                  <a:pt x="4188459" y="635179"/>
                  <a:pt x="4194313" y="642496"/>
                </a:cubicBezTo>
                <a:cubicBezTo>
                  <a:pt x="4203678" y="654203"/>
                  <a:pt x="4218069" y="684190"/>
                  <a:pt x="4234070" y="692191"/>
                </a:cubicBezTo>
                <a:cubicBezTo>
                  <a:pt x="4296435" y="723374"/>
                  <a:pt x="4395160" y="723724"/>
                  <a:pt x="4452731" y="731948"/>
                </a:cubicBezTo>
                <a:lnTo>
                  <a:pt x="4522304" y="741887"/>
                </a:lnTo>
                <a:cubicBezTo>
                  <a:pt x="4664029" y="789128"/>
                  <a:pt x="4516543" y="741661"/>
                  <a:pt x="4621696" y="771704"/>
                </a:cubicBezTo>
                <a:cubicBezTo>
                  <a:pt x="4631770" y="774582"/>
                  <a:pt x="4641349" y="779102"/>
                  <a:pt x="4651513" y="781643"/>
                </a:cubicBezTo>
                <a:cubicBezTo>
                  <a:pt x="4679308" y="788592"/>
                  <a:pt x="4734246" y="797089"/>
                  <a:pt x="4760844" y="801522"/>
                </a:cubicBezTo>
                <a:cubicBezTo>
                  <a:pt x="4767470" y="811461"/>
                  <a:pt x="4779403" y="819467"/>
                  <a:pt x="4780722" y="831339"/>
                </a:cubicBezTo>
                <a:cubicBezTo>
                  <a:pt x="4781537" y="838677"/>
                  <a:pt x="4770670" y="904415"/>
                  <a:pt x="4760844" y="920791"/>
                </a:cubicBezTo>
                <a:cubicBezTo>
                  <a:pt x="4756023" y="928827"/>
                  <a:pt x="4747591" y="934044"/>
                  <a:pt x="4740965" y="940670"/>
                </a:cubicBezTo>
                <a:cubicBezTo>
                  <a:pt x="4717473" y="1011147"/>
                  <a:pt x="4725169" y="975368"/>
                  <a:pt x="4740965" y="1109635"/>
                </a:cubicBezTo>
                <a:cubicBezTo>
                  <a:pt x="4742189" y="1120040"/>
                  <a:pt x="4744359" y="1131271"/>
                  <a:pt x="4750904" y="1139452"/>
                </a:cubicBezTo>
                <a:cubicBezTo>
                  <a:pt x="4758366" y="1148780"/>
                  <a:pt x="4771394" y="1151868"/>
                  <a:pt x="4780722" y="1159330"/>
                </a:cubicBezTo>
                <a:cubicBezTo>
                  <a:pt x="4788039" y="1165184"/>
                  <a:pt x="4794746" y="1171892"/>
                  <a:pt x="4800600" y="1179209"/>
                </a:cubicBezTo>
                <a:cubicBezTo>
                  <a:pt x="4833295" y="1220078"/>
                  <a:pt x="4803002" y="1203201"/>
                  <a:pt x="4850296" y="1218965"/>
                </a:cubicBezTo>
                <a:cubicBezTo>
                  <a:pt x="4870174" y="1232217"/>
                  <a:pt x="4896679" y="1238844"/>
                  <a:pt x="4909931" y="1258722"/>
                </a:cubicBezTo>
                <a:cubicBezTo>
                  <a:pt x="4916557" y="1268661"/>
                  <a:pt x="4924467" y="1277855"/>
                  <a:pt x="4929809" y="1288539"/>
                </a:cubicBezTo>
                <a:cubicBezTo>
                  <a:pt x="4934494" y="1297910"/>
                  <a:pt x="4934358" y="1309372"/>
                  <a:pt x="4939748" y="1318356"/>
                </a:cubicBezTo>
                <a:cubicBezTo>
                  <a:pt x="4944569" y="1326391"/>
                  <a:pt x="4953000" y="1331609"/>
                  <a:pt x="4959626" y="1338235"/>
                </a:cubicBezTo>
                <a:cubicBezTo>
                  <a:pt x="4962939" y="1358113"/>
                  <a:pt x="4966715" y="1377920"/>
                  <a:pt x="4969565" y="1397870"/>
                </a:cubicBezTo>
                <a:cubicBezTo>
                  <a:pt x="4973342" y="1424312"/>
                  <a:pt x="4969584" y="1452583"/>
                  <a:pt x="4979504" y="1477383"/>
                </a:cubicBezTo>
                <a:cubicBezTo>
                  <a:pt x="4983940" y="1488474"/>
                  <a:pt x="4998638" y="1491919"/>
                  <a:pt x="5009322" y="1497261"/>
                </a:cubicBezTo>
                <a:cubicBezTo>
                  <a:pt x="5018693" y="1501946"/>
                  <a:pt x="5029768" y="1502515"/>
                  <a:pt x="5039139" y="1507200"/>
                </a:cubicBezTo>
                <a:cubicBezTo>
                  <a:pt x="5116208" y="1545734"/>
                  <a:pt x="5023829" y="1512035"/>
                  <a:pt x="5098774" y="1537017"/>
                </a:cubicBezTo>
                <a:cubicBezTo>
                  <a:pt x="5145157" y="1533704"/>
                  <a:pt x="5191740" y="1532511"/>
                  <a:pt x="5237922" y="1527078"/>
                </a:cubicBezTo>
                <a:cubicBezTo>
                  <a:pt x="5248327" y="1525854"/>
                  <a:pt x="5257466" y="1519194"/>
                  <a:pt x="5267739" y="1517139"/>
                </a:cubicBezTo>
                <a:cubicBezTo>
                  <a:pt x="5290711" y="1512545"/>
                  <a:pt x="5314122" y="1510513"/>
                  <a:pt x="5337313" y="1507200"/>
                </a:cubicBezTo>
                <a:lnTo>
                  <a:pt x="5844209" y="1517139"/>
                </a:lnTo>
                <a:cubicBezTo>
                  <a:pt x="5861091" y="1517742"/>
                  <a:pt x="5877283" y="1524056"/>
                  <a:pt x="5893904" y="1527078"/>
                </a:cubicBezTo>
                <a:cubicBezTo>
                  <a:pt x="5913731" y="1530683"/>
                  <a:pt x="5933866" y="1532645"/>
                  <a:pt x="5953539" y="1537017"/>
                </a:cubicBezTo>
                <a:cubicBezTo>
                  <a:pt x="5963766" y="1539290"/>
                  <a:pt x="5973148" y="1544600"/>
                  <a:pt x="5983357" y="1546956"/>
                </a:cubicBezTo>
                <a:cubicBezTo>
                  <a:pt x="6016278" y="1554553"/>
                  <a:pt x="6049970" y="1558641"/>
                  <a:pt x="6082748" y="1566835"/>
                </a:cubicBezTo>
                <a:cubicBezTo>
                  <a:pt x="6132668" y="1579315"/>
                  <a:pt x="6109545" y="1572455"/>
                  <a:pt x="6152322" y="1586713"/>
                </a:cubicBezTo>
                <a:cubicBezTo>
                  <a:pt x="6227183" y="1636621"/>
                  <a:pt x="6132037" y="1578018"/>
                  <a:pt x="6221896" y="1616530"/>
                </a:cubicBezTo>
                <a:cubicBezTo>
                  <a:pt x="6232876" y="1621236"/>
                  <a:pt x="6240797" y="1631557"/>
                  <a:pt x="6251713" y="1636409"/>
                </a:cubicBezTo>
                <a:cubicBezTo>
                  <a:pt x="6270861" y="1644919"/>
                  <a:pt x="6311348" y="1656287"/>
                  <a:pt x="6311348" y="1656287"/>
                </a:cubicBezTo>
                <a:cubicBezTo>
                  <a:pt x="6346971" y="1709721"/>
                  <a:pt x="6327668" y="1671136"/>
                  <a:pt x="6341165" y="1765617"/>
                </a:cubicBezTo>
                <a:cubicBezTo>
                  <a:pt x="6351649" y="1839004"/>
                  <a:pt x="6351104" y="1803376"/>
                  <a:pt x="6351104" y="1835191"/>
                </a:cubicBezTo>
              </a:path>
            </a:pathLst>
          </a:custGeom>
          <a:ln w="1270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" name="Connecteur droit avec flèche 7"/>
          <p:cNvCxnSpPr/>
          <p:nvPr/>
        </p:nvCxnSpPr>
        <p:spPr>
          <a:xfrm rot="-1020000" flipH="1">
            <a:off x="3024000" y="792000"/>
            <a:ext cx="1584176" cy="5220000"/>
          </a:xfrm>
          <a:prstGeom prst="straightConnector1">
            <a:avLst/>
          </a:prstGeom>
          <a:ln w="63500">
            <a:solidFill>
              <a:schemeClr val="tx2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 rot="-5400000">
            <a:off x="2844000" y="3384000"/>
            <a:ext cx="13676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accent2">
                    <a:lumMod val="75000"/>
                  </a:schemeClr>
                </a:solidFill>
              </a:rPr>
              <a:t>22km</a:t>
            </a:r>
            <a:endParaRPr lang="fr-F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33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3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6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81143" y="5956814"/>
            <a:ext cx="2361997" cy="602010"/>
          </a:xfrm>
          <a:prstGeom prst="rect">
            <a:avLst/>
          </a:prstGeom>
          <a:noFill/>
        </p:spPr>
        <p:txBody>
          <a:bodyPr wrap="none" lIns="107817" tIns="53908" rIns="107817" bIns="53908" rtlCol="0">
            <a:spAutoFit/>
          </a:bodyPr>
          <a:lstStyle/>
          <a:p>
            <a:pPr defTabSz="970364"/>
            <a:r>
              <a:rPr lang="fr-FR" sz="32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5536" y="2852936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17" tIns="53908" rIns="107817" bIns="53908" rtlCol="0" anchor="ctr"/>
          <a:lstStyle/>
          <a:p>
            <a:pPr algn="ctr" defTabSz="97036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2602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851920" y="4005064"/>
            <a:ext cx="2287719" cy="602010"/>
          </a:xfrm>
          <a:prstGeom prst="rect">
            <a:avLst/>
          </a:prstGeom>
          <a:noFill/>
        </p:spPr>
        <p:txBody>
          <a:bodyPr wrap="none" lIns="107817" tIns="53908" rIns="107817" bIns="53908" rtlCol="0">
            <a:spAutoFit/>
          </a:bodyPr>
          <a:lstStyle/>
          <a:p>
            <a:pPr defTabSz="970364"/>
            <a:r>
              <a:rPr lang="fr-FR" sz="3200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600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2382" y="5699689"/>
            <a:ext cx="1584176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640000">
            <a:off x="-178133" y="4257021"/>
            <a:ext cx="2409385" cy="160230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5157192"/>
            <a:ext cx="962376" cy="961385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260648"/>
            <a:ext cx="2095315" cy="2357012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4486462" y="260648"/>
            <a:ext cx="4657538" cy="1366962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34547" tIns="67271" rIns="134547" bIns="67271" rtlCol="0">
            <a:spAutoFit/>
          </a:bodyPr>
          <a:lstStyle/>
          <a:p>
            <a:pPr algn="ctr" defTabSz="913839"/>
            <a:r>
              <a:rPr lang="fr-FR" sz="4000" b="1" dirty="0" err="1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Little</a:t>
            </a:r>
            <a:r>
              <a:rPr lang="fr-FR" sz="40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 </a:t>
            </a:r>
            <a:r>
              <a:rPr lang="fr-FR" sz="40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calista</a:t>
            </a:r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  <a:endParaRPr lang="fr-FR" sz="4000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  <a:p>
            <a:pPr algn="ctr" defTabSz="913839"/>
            <a:r>
              <a:rPr lang="fr-FR" sz="4000" b="1" dirty="0" err="1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White_Records</a:t>
            </a:r>
            <a:endParaRPr lang="fr-FR" sz="4500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sp>
        <p:nvSpPr>
          <p:cNvPr id="16" name="ZoneTexte 15"/>
          <p:cNvSpPr txBox="1">
            <a:spLocks/>
          </p:cNvSpPr>
          <p:nvPr/>
        </p:nvSpPr>
        <p:spPr>
          <a:xfrm>
            <a:off x="7380312" y="4509120"/>
            <a:ext cx="1315248" cy="4508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96018" tIns="48009" rIns="96018" bIns="48009" rtlCol="0">
            <a:spAutoFit/>
          </a:bodyPr>
          <a:lstStyle/>
          <a:p>
            <a:pPr algn="ctr" defTabSz="864171"/>
            <a:endParaRPr lang="fr-FR" sz="500" b="1" dirty="0">
              <a:solidFill>
                <a:srgbClr val="FF0000"/>
              </a:solidFill>
            </a:endParaRPr>
          </a:p>
          <a:p>
            <a:pPr algn="ctr" defTabSz="864171"/>
            <a:r>
              <a:rPr lang="fr-FR" b="1" dirty="0" smtClean="0">
                <a:solidFill>
                  <a:srgbClr val="FF0000"/>
                </a:solidFill>
              </a:rPr>
              <a:t>01.10.2025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40</Words>
  <Application>Microsoft Office PowerPoint</Application>
  <PresentationFormat>Affichage à l'écran (4:3)</PresentationFormat>
  <Paragraphs>17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Thème Office</vt:lpstr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2025-10-01T16:12:09Z</dcterms:created>
  <dcterms:modified xsi:type="dcterms:W3CDTF">2025-10-01T20:19:24Z</dcterms:modified>
</cp:coreProperties>
</file>