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257" r:id="rId61"/>
  </p:sldIdLst>
  <p:sldSz cx="9144000" cy="6858000" type="screen4x3"/>
  <p:notesSz cx="6858000" cy="9144000"/>
  <p:defaultTextStyle>
    <a:defPPr>
      <a:defRPr lang="fr-FR"/>
    </a:defPPr>
    <a:lvl1pPr marL="0" algn="l" defTabSz="9142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3" algn="l" defTabSz="9142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7" algn="l" defTabSz="9142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30" algn="l" defTabSz="9142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75" algn="l" defTabSz="9142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18" algn="l" defTabSz="9142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62" algn="l" defTabSz="9142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05" algn="l" defTabSz="9142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49" algn="l" defTabSz="9142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2/MzrvGzTexA2FiMaGNiw==" hashData="BnBTYQePc6nfi8t/y136uVX2s3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802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1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77D22-452C-44D0-BDFB-5B004A4AC953}" type="datetimeFigureOut">
              <a:rPr lang="fr-FR" smtClean="0"/>
              <a:t>29/09/2025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CBE6D-C891-45FF-B7DD-DC502727E90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77D22-452C-44D0-BDFB-5B004A4AC953}" type="datetimeFigureOut">
              <a:rPr lang="fr-FR" smtClean="0"/>
              <a:t>29/09/2025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CBE6D-C891-45FF-B7DD-DC502727E90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4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8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3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7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1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86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0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14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77D22-452C-44D0-BDFB-5B004A4AC953}" type="datetimeFigureOut">
              <a:rPr lang="fr-FR" smtClean="0"/>
              <a:t>29/09/2025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CBE6D-C891-45FF-B7DD-DC502727E90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1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77D22-452C-44D0-BDFB-5B004A4AC953}" type="datetimeFigureOut">
              <a:rPr lang="fr-FR" smtClean="0"/>
              <a:t>29/09/2025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CBE6D-C891-45FF-B7DD-DC502727E90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43" indent="0">
              <a:buNone/>
              <a:defRPr sz="2000" b="1"/>
            </a:lvl2pPr>
            <a:lvl3pPr marL="914287" indent="0">
              <a:buNone/>
              <a:defRPr sz="1800" b="1"/>
            </a:lvl3pPr>
            <a:lvl4pPr marL="1371430" indent="0">
              <a:buNone/>
              <a:defRPr sz="1600" b="1"/>
            </a:lvl4pPr>
            <a:lvl5pPr marL="1828575" indent="0">
              <a:buNone/>
              <a:defRPr sz="1600" b="1"/>
            </a:lvl5pPr>
            <a:lvl6pPr marL="2285718" indent="0">
              <a:buNone/>
              <a:defRPr sz="1600" b="1"/>
            </a:lvl6pPr>
            <a:lvl7pPr marL="2742862" indent="0">
              <a:buNone/>
              <a:defRPr sz="1600" b="1"/>
            </a:lvl7pPr>
            <a:lvl8pPr marL="3200005" indent="0">
              <a:buNone/>
              <a:defRPr sz="1600" b="1"/>
            </a:lvl8pPr>
            <a:lvl9pPr marL="3657149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43" indent="0">
              <a:buNone/>
              <a:defRPr sz="2000" b="1"/>
            </a:lvl2pPr>
            <a:lvl3pPr marL="914287" indent="0">
              <a:buNone/>
              <a:defRPr sz="1800" b="1"/>
            </a:lvl3pPr>
            <a:lvl4pPr marL="1371430" indent="0">
              <a:buNone/>
              <a:defRPr sz="1600" b="1"/>
            </a:lvl4pPr>
            <a:lvl5pPr marL="1828575" indent="0">
              <a:buNone/>
              <a:defRPr sz="1600" b="1"/>
            </a:lvl5pPr>
            <a:lvl6pPr marL="2285718" indent="0">
              <a:buNone/>
              <a:defRPr sz="1600" b="1"/>
            </a:lvl6pPr>
            <a:lvl7pPr marL="2742862" indent="0">
              <a:buNone/>
              <a:defRPr sz="1600" b="1"/>
            </a:lvl7pPr>
            <a:lvl8pPr marL="3200005" indent="0">
              <a:buNone/>
              <a:defRPr sz="1600" b="1"/>
            </a:lvl8pPr>
            <a:lvl9pPr marL="3657149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77D22-452C-44D0-BDFB-5B004A4AC953}" type="datetimeFigureOut">
              <a:rPr lang="fr-FR" smtClean="0"/>
              <a:t>29/09/2025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CBE6D-C891-45FF-B7DD-DC502727E90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77D22-452C-44D0-BDFB-5B004A4AC953}" type="datetimeFigureOut">
              <a:rPr lang="fr-FR" smtClean="0"/>
              <a:t>29/09/2025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CBE6D-C891-45FF-B7DD-DC502727E90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77D22-452C-44D0-BDFB-5B004A4AC953}" type="datetimeFigureOut">
              <a:rPr lang="fr-FR" smtClean="0"/>
              <a:t>29/09/2025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CBE6D-C891-45FF-B7DD-DC502727E90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1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43" indent="0">
              <a:buNone/>
              <a:defRPr sz="1200"/>
            </a:lvl2pPr>
            <a:lvl3pPr marL="914287" indent="0">
              <a:buNone/>
              <a:defRPr sz="1000"/>
            </a:lvl3pPr>
            <a:lvl4pPr marL="1371430" indent="0">
              <a:buNone/>
              <a:defRPr sz="900"/>
            </a:lvl4pPr>
            <a:lvl5pPr marL="1828575" indent="0">
              <a:buNone/>
              <a:defRPr sz="900"/>
            </a:lvl5pPr>
            <a:lvl6pPr marL="2285718" indent="0">
              <a:buNone/>
              <a:defRPr sz="900"/>
            </a:lvl6pPr>
            <a:lvl7pPr marL="2742862" indent="0">
              <a:buNone/>
              <a:defRPr sz="900"/>
            </a:lvl7pPr>
            <a:lvl8pPr marL="3200005" indent="0">
              <a:buNone/>
              <a:defRPr sz="900"/>
            </a:lvl8pPr>
            <a:lvl9pPr marL="3657149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77D22-452C-44D0-BDFB-5B004A4AC953}" type="datetimeFigureOut">
              <a:rPr lang="fr-FR" smtClean="0"/>
              <a:t>29/09/2025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CBE6D-C891-45FF-B7DD-DC502727E90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6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43" indent="0">
              <a:buNone/>
              <a:defRPr sz="2800"/>
            </a:lvl2pPr>
            <a:lvl3pPr marL="914287" indent="0">
              <a:buNone/>
              <a:defRPr sz="2400"/>
            </a:lvl3pPr>
            <a:lvl4pPr marL="1371430" indent="0">
              <a:buNone/>
              <a:defRPr sz="2000"/>
            </a:lvl4pPr>
            <a:lvl5pPr marL="1828575" indent="0">
              <a:buNone/>
              <a:defRPr sz="2000"/>
            </a:lvl5pPr>
            <a:lvl6pPr marL="2285718" indent="0">
              <a:buNone/>
              <a:defRPr sz="2000"/>
            </a:lvl6pPr>
            <a:lvl7pPr marL="2742862" indent="0">
              <a:buNone/>
              <a:defRPr sz="2000"/>
            </a:lvl7pPr>
            <a:lvl8pPr marL="3200005" indent="0">
              <a:buNone/>
              <a:defRPr sz="2000"/>
            </a:lvl8pPr>
            <a:lvl9pPr marL="3657149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43" indent="0">
              <a:buNone/>
              <a:defRPr sz="1200"/>
            </a:lvl2pPr>
            <a:lvl3pPr marL="914287" indent="0">
              <a:buNone/>
              <a:defRPr sz="1000"/>
            </a:lvl3pPr>
            <a:lvl4pPr marL="1371430" indent="0">
              <a:buNone/>
              <a:defRPr sz="900"/>
            </a:lvl4pPr>
            <a:lvl5pPr marL="1828575" indent="0">
              <a:buNone/>
              <a:defRPr sz="900"/>
            </a:lvl5pPr>
            <a:lvl6pPr marL="2285718" indent="0">
              <a:buNone/>
              <a:defRPr sz="900"/>
            </a:lvl6pPr>
            <a:lvl7pPr marL="2742862" indent="0">
              <a:buNone/>
              <a:defRPr sz="900"/>
            </a:lvl7pPr>
            <a:lvl8pPr marL="3200005" indent="0">
              <a:buNone/>
              <a:defRPr sz="900"/>
            </a:lvl8pPr>
            <a:lvl9pPr marL="3657149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77D22-452C-44D0-BDFB-5B004A4AC953}" type="datetimeFigureOut">
              <a:rPr lang="fr-FR" smtClean="0"/>
              <a:t>29/09/2025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CBE6D-C891-45FF-B7DD-DC502727E90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77D22-452C-44D0-BDFB-5B004A4AC953}" type="datetimeFigureOut">
              <a:rPr lang="fr-FR" smtClean="0"/>
              <a:t>29/09/2025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CBE6D-C891-45FF-B7DD-DC502727E90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614" y="307975"/>
            <a:ext cx="2308225" cy="6573838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2764" y="307975"/>
            <a:ext cx="6775450" cy="657383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77D22-452C-44D0-BDFB-5B004A4AC953}" type="datetimeFigureOut">
              <a:rPr lang="fr-FR" smtClean="0"/>
              <a:t>29/09/2025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CBE6D-C891-45FF-B7DD-DC502727E90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5" y="2130428"/>
            <a:ext cx="7772401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2"/>
            <a:ext cx="6400800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53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06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560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41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267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12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97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827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9" y="4406905"/>
            <a:ext cx="7772401" cy="1362076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9" y="2906716"/>
            <a:ext cx="7772401" cy="150018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8534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068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5602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4136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267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1205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973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8273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9"/>
            <a:ext cx="4038599" cy="4525963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3" y="1600209"/>
            <a:ext cx="4038599" cy="4525963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5342" indent="0">
              <a:buNone/>
              <a:defRPr sz="2100" b="1"/>
            </a:lvl2pPr>
            <a:lvl3pPr marL="970685" indent="0">
              <a:buNone/>
              <a:defRPr sz="1900" b="1"/>
            </a:lvl3pPr>
            <a:lvl4pPr marL="1456024" indent="0">
              <a:buNone/>
              <a:defRPr sz="1700" b="1"/>
            </a:lvl4pPr>
            <a:lvl5pPr marL="1941367" indent="0">
              <a:buNone/>
              <a:defRPr sz="1700" b="1"/>
            </a:lvl5pPr>
            <a:lvl6pPr marL="2426708" indent="0">
              <a:buNone/>
              <a:defRPr sz="1700" b="1"/>
            </a:lvl6pPr>
            <a:lvl7pPr marL="2912050" indent="0">
              <a:buNone/>
              <a:defRPr sz="1700" b="1"/>
            </a:lvl7pPr>
            <a:lvl8pPr marL="3397391" indent="0">
              <a:buNone/>
              <a:defRPr sz="1700" b="1"/>
            </a:lvl8pPr>
            <a:lvl9pPr marL="3882734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1" y="2174881"/>
            <a:ext cx="4040188" cy="3951288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2" y="1535113"/>
            <a:ext cx="4041774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5342" indent="0">
              <a:buNone/>
              <a:defRPr sz="2100" b="1"/>
            </a:lvl2pPr>
            <a:lvl3pPr marL="970685" indent="0">
              <a:buNone/>
              <a:defRPr sz="1900" b="1"/>
            </a:lvl3pPr>
            <a:lvl4pPr marL="1456024" indent="0">
              <a:buNone/>
              <a:defRPr sz="1700" b="1"/>
            </a:lvl4pPr>
            <a:lvl5pPr marL="1941367" indent="0">
              <a:buNone/>
              <a:defRPr sz="1700" b="1"/>
            </a:lvl5pPr>
            <a:lvl6pPr marL="2426708" indent="0">
              <a:buNone/>
              <a:defRPr sz="1700" b="1"/>
            </a:lvl6pPr>
            <a:lvl7pPr marL="2912050" indent="0">
              <a:buNone/>
              <a:defRPr sz="1700" b="1"/>
            </a:lvl7pPr>
            <a:lvl8pPr marL="3397391" indent="0">
              <a:buNone/>
              <a:defRPr sz="1700" b="1"/>
            </a:lvl8pPr>
            <a:lvl9pPr marL="3882734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2" y="2174881"/>
            <a:ext cx="4041774" cy="3951288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9" y="273052"/>
            <a:ext cx="3008312" cy="1162051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2" y="273051"/>
            <a:ext cx="5111750" cy="5853113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6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9" y="1435101"/>
            <a:ext cx="3008312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85342" indent="0">
              <a:buNone/>
              <a:defRPr sz="1300"/>
            </a:lvl2pPr>
            <a:lvl3pPr marL="970685" indent="0">
              <a:buNone/>
              <a:defRPr sz="1100"/>
            </a:lvl3pPr>
            <a:lvl4pPr marL="1456024" indent="0">
              <a:buNone/>
              <a:defRPr sz="1000"/>
            </a:lvl4pPr>
            <a:lvl5pPr marL="1941367" indent="0">
              <a:buNone/>
              <a:defRPr sz="1000"/>
            </a:lvl5pPr>
            <a:lvl6pPr marL="2426708" indent="0">
              <a:buNone/>
              <a:defRPr sz="1000"/>
            </a:lvl6pPr>
            <a:lvl7pPr marL="2912050" indent="0">
              <a:buNone/>
              <a:defRPr sz="1000"/>
            </a:lvl7pPr>
            <a:lvl8pPr marL="3397391" indent="0">
              <a:buNone/>
              <a:defRPr sz="1000"/>
            </a:lvl8pPr>
            <a:lvl9pPr marL="388273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9" y="4800600"/>
            <a:ext cx="5486400" cy="566738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9" y="612783"/>
            <a:ext cx="5486400" cy="4114800"/>
          </a:xfrm>
        </p:spPr>
        <p:txBody>
          <a:bodyPr/>
          <a:lstStyle>
            <a:lvl1pPr marL="0" indent="0">
              <a:buNone/>
              <a:defRPr sz="3300"/>
            </a:lvl1pPr>
            <a:lvl2pPr marL="485342" indent="0">
              <a:buNone/>
              <a:defRPr sz="2800"/>
            </a:lvl2pPr>
            <a:lvl3pPr marL="970685" indent="0">
              <a:buNone/>
              <a:defRPr sz="2600"/>
            </a:lvl3pPr>
            <a:lvl4pPr marL="1456024" indent="0">
              <a:buNone/>
              <a:defRPr sz="2100"/>
            </a:lvl4pPr>
            <a:lvl5pPr marL="1941367" indent="0">
              <a:buNone/>
              <a:defRPr sz="2100"/>
            </a:lvl5pPr>
            <a:lvl6pPr marL="2426708" indent="0">
              <a:buNone/>
              <a:defRPr sz="2100"/>
            </a:lvl6pPr>
            <a:lvl7pPr marL="2912050" indent="0">
              <a:buNone/>
              <a:defRPr sz="2100"/>
            </a:lvl7pPr>
            <a:lvl8pPr marL="3397391" indent="0">
              <a:buNone/>
              <a:defRPr sz="2100"/>
            </a:lvl8pPr>
            <a:lvl9pPr marL="3882734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9" y="5367346"/>
            <a:ext cx="5486400" cy="804861"/>
          </a:xfrm>
        </p:spPr>
        <p:txBody>
          <a:bodyPr/>
          <a:lstStyle>
            <a:lvl1pPr marL="0" indent="0">
              <a:buNone/>
              <a:defRPr sz="1500"/>
            </a:lvl1pPr>
            <a:lvl2pPr marL="485342" indent="0">
              <a:buNone/>
              <a:defRPr sz="1300"/>
            </a:lvl2pPr>
            <a:lvl3pPr marL="970685" indent="0">
              <a:buNone/>
              <a:defRPr sz="1100"/>
            </a:lvl3pPr>
            <a:lvl4pPr marL="1456024" indent="0">
              <a:buNone/>
              <a:defRPr sz="1000"/>
            </a:lvl4pPr>
            <a:lvl5pPr marL="1941367" indent="0">
              <a:buNone/>
              <a:defRPr sz="1000"/>
            </a:lvl5pPr>
            <a:lvl6pPr marL="2426708" indent="0">
              <a:buNone/>
              <a:defRPr sz="1000"/>
            </a:lvl6pPr>
            <a:lvl7pPr marL="2912050" indent="0">
              <a:buNone/>
              <a:defRPr sz="1000"/>
            </a:lvl7pPr>
            <a:lvl8pPr marL="3397391" indent="0">
              <a:buNone/>
              <a:defRPr sz="1000"/>
            </a:lvl8pPr>
            <a:lvl9pPr marL="388273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1" y="274641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1" y="274641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4" y="2130427"/>
            <a:ext cx="7772401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1"/>
            <a:ext cx="6400800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54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08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562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416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270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124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978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832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8" y="4406905"/>
            <a:ext cx="7772401" cy="1362076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8" y="2906716"/>
            <a:ext cx="7772401" cy="150018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8540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080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5620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4160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2700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124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978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8321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8"/>
            <a:ext cx="4038599" cy="4525963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2" y="1600208"/>
            <a:ext cx="4038599" cy="4525963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5402" indent="0">
              <a:buNone/>
              <a:defRPr sz="2100" b="1"/>
            </a:lvl2pPr>
            <a:lvl3pPr marL="970805" indent="0">
              <a:buNone/>
              <a:defRPr sz="1900" b="1"/>
            </a:lvl3pPr>
            <a:lvl4pPr marL="1456204" indent="0">
              <a:buNone/>
              <a:defRPr sz="1700" b="1"/>
            </a:lvl4pPr>
            <a:lvl5pPr marL="1941607" indent="0">
              <a:buNone/>
              <a:defRPr sz="1700" b="1"/>
            </a:lvl5pPr>
            <a:lvl6pPr marL="2427007" indent="0">
              <a:buNone/>
              <a:defRPr sz="1700" b="1"/>
            </a:lvl6pPr>
            <a:lvl7pPr marL="2912409" indent="0">
              <a:buNone/>
              <a:defRPr sz="1700" b="1"/>
            </a:lvl7pPr>
            <a:lvl8pPr marL="3397810" indent="0">
              <a:buNone/>
              <a:defRPr sz="1700" b="1"/>
            </a:lvl8pPr>
            <a:lvl9pPr marL="388321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1" y="2174880"/>
            <a:ext cx="4040188" cy="3951288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1" y="1535113"/>
            <a:ext cx="4041774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5402" indent="0">
              <a:buNone/>
              <a:defRPr sz="2100" b="1"/>
            </a:lvl2pPr>
            <a:lvl3pPr marL="970805" indent="0">
              <a:buNone/>
              <a:defRPr sz="1900" b="1"/>
            </a:lvl3pPr>
            <a:lvl4pPr marL="1456204" indent="0">
              <a:buNone/>
              <a:defRPr sz="1700" b="1"/>
            </a:lvl4pPr>
            <a:lvl5pPr marL="1941607" indent="0">
              <a:buNone/>
              <a:defRPr sz="1700" b="1"/>
            </a:lvl5pPr>
            <a:lvl6pPr marL="2427007" indent="0">
              <a:buNone/>
              <a:defRPr sz="1700" b="1"/>
            </a:lvl6pPr>
            <a:lvl7pPr marL="2912409" indent="0">
              <a:buNone/>
              <a:defRPr sz="1700" b="1"/>
            </a:lvl7pPr>
            <a:lvl8pPr marL="3397810" indent="0">
              <a:buNone/>
              <a:defRPr sz="1700" b="1"/>
            </a:lvl8pPr>
            <a:lvl9pPr marL="388321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1" y="2174880"/>
            <a:ext cx="4041774" cy="3951288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8" y="273051"/>
            <a:ext cx="3008312" cy="1162051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2" y="273050"/>
            <a:ext cx="5111750" cy="5853113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6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8" y="1435101"/>
            <a:ext cx="3008312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85402" indent="0">
              <a:buNone/>
              <a:defRPr sz="1300"/>
            </a:lvl2pPr>
            <a:lvl3pPr marL="970805" indent="0">
              <a:buNone/>
              <a:defRPr sz="1100"/>
            </a:lvl3pPr>
            <a:lvl4pPr marL="1456204" indent="0">
              <a:buNone/>
              <a:defRPr sz="1000"/>
            </a:lvl4pPr>
            <a:lvl5pPr marL="1941607" indent="0">
              <a:buNone/>
              <a:defRPr sz="1000"/>
            </a:lvl5pPr>
            <a:lvl6pPr marL="2427007" indent="0">
              <a:buNone/>
              <a:defRPr sz="1000"/>
            </a:lvl6pPr>
            <a:lvl7pPr marL="2912409" indent="0">
              <a:buNone/>
              <a:defRPr sz="1000"/>
            </a:lvl7pPr>
            <a:lvl8pPr marL="3397810" indent="0">
              <a:buNone/>
              <a:defRPr sz="1000"/>
            </a:lvl8pPr>
            <a:lvl9pPr marL="388321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9" y="4800600"/>
            <a:ext cx="5486400" cy="566738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9" y="612782"/>
            <a:ext cx="5486400" cy="4114800"/>
          </a:xfrm>
        </p:spPr>
        <p:txBody>
          <a:bodyPr/>
          <a:lstStyle>
            <a:lvl1pPr marL="0" indent="0">
              <a:buNone/>
              <a:defRPr sz="3300"/>
            </a:lvl1pPr>
            <a:lvl2pPr marL="485402" indent="0">
              <a:buNone/>
              <a:defRPr sz="2800"/>
            </a:lvl2pPr>
            <a:lvl3pPr marL="970805" indent="0">
              <a:buNone/>
              <a:defRPr sz="2600"/>
            </a:lvl3pPr>
            <a:lvl4pPr marL="1456204" indent="0">
              <a:buNone/>
              <a:defRPr sz="2100"/>
            </a:lvl4pPr>
            <a:lvl5pPr marL="1941607" indent="0">
              <a:buNone/>
              <a:defRPr sz="2100"/>
            </a:lvl5pPr>
            <a:lvl6pPr marL="2427007" indent="0">
              <a:buNone/>
              <a:defRPr sz="2100"/>
            </a:lvl6pPr>
            <a:lvl7pPr marL="2912409" indent="0">
              <a:buNone/>
              <a:defRPr sz="2100"/>
            </a:lvl7pPr>
            <a:lvl8pPr marL="3397810" indent="0">
              <a:buNone/>
              <a:defRPr sz="2100"/>
            </a:lvl8pPr>
            <a:lvl9pPr marL="3883213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9" y="5367345"/>
            <a:ext cx="5486400" cy="804861"/>
          </a:xfrm>
        </p:spPr>
        <p:txBody>
          <a:bodyPr/>
          <a:lstStyle>
            <a:lvl1pPr marL="0" indent="0">
              <a:buNone/>
              <a:defRPr sz="1500"/>
            </a:lvl1pPr>
            <a:lvl2pPr marL="485402" indent="0">
              <a:buNone/>
              <a:defRPr sz="1300"/>
            </a:lvl2pPr>
            <a:lvl3pPr marL="970805" indent="0">
              <a:buNone/>
              <a:defRPr sz="1100"/>
            </a:lvl3pPr>
            <a:lvl4pPr marL="1456204" indent="0">
              <a:buNone/>
              <a:defRPr sz="1000"/>
            </a:lvl4pPr>
            <a:lvl5pPr marL="1941607" indent="0">
              <a:buNone/>
              <a:defRPr sz="1000"/>
            </a:lvl5pPr>
            <a:lvl6pPr marL="2427007" indent="0">
              <a:buNone/>
              <a:defRPr sz="1000"/>
            </a:lvl6pPr>
            <a:lvl7pPr marL="2912409" indent="0">
              <a:buNone/>
              <a:defRPr sz="1000"/>
            </a:lvl7pPr>
            <a:lvl8pPr marL="3397810" indent="0">
              <a:buNone/>
              <a:defRPr sz="1000"/>
            </a:lvl8pPr>
            <a:lvl9pPr marL="388321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1" y="274640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1" y="274640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29" tIns="45714" rIns="91429" bIns="4571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29" tIns="45714" rIns="91429" bIns="4571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29" tIns="45714" rIns="91429" bIns="4571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277D22-452C-44D0-BDFB-5B004A4AC953}" type="datetimeFigureOut">
              <a:rPr lang="fr-FR" smtClean="0"/>
              <a:t>29/09/2025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0" cy="365125"/>
          </a:xfrm>
          <a:prstGeom prst="rect">
            <a:avLst/>
          </a:prstGeom>
        </p:spPr>
        <p:txBody>
          <a:bodyPr vert="horz" lIns="91429" tIns="45714" rIns="91429" bIns="4571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1" y="6356350"/>
            <a:ext cx="2133600" cy="365125"/>
          </a:xfrm>
          <a:prstGeom prst="rect">
            <a:avLst/>
          </a:prstGeom>
        </p:spPr>
        <p:txBody>
          <a:bodyPr vert="horz" lIns="91429" tIns="45714" rIns="91429" bIns="4571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6CBE6D-C891-45FF-B7DD-DC502727E900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287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58" indent="-342858" algn="l" defTabSz="914287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58" indent="-285715" algn="l" defTabSz="914287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59" indent="-228572" algn="l" defTabSz="91428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03" indent="-228572" algn="l" defTabSz="914287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46" indent="-228572" algn="l" defTabSz="914287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89" indent="-228572" algn="l" defTabSz="91428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33" indent="-228572" algn="l" defTabSz="91428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77" indent="-228572" algn="l" defTabSz="91428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21" indent="-228572" algn="l" defTabSz="91428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28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3" algn="l" defTabSz="91428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87" algn="l" defTabSz="91428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30" algn="l" defTabSz="91428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75" algn="l" defTabSz="91428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18" algn="l" defTabSz="91428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62" algn="l" defTabSz="91428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5" algn="l" defTabSz="91428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49" algn="l" defTabSz="91428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4" y="274638"/>
            <a:ext cx="8229600" cy="1143001"/>
          </a:xfrm>
          <a:prstGeom prst="rect">
            <a:avLst/>
          </a:prstGeom>
        </p:spPr>
        <p:txBody>
          <a:bodyPr vert="horz" lIns="97068" tIns="48533" rIns="97068" bIns="485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4" y="1600209"/>
            <a:ext cx="8229600" cy="4525963"/>
          </a:xfrm>
          <a:prstGeom prst="rect">
            <a:avLst/>
          </a:prstGeom>
        </p:spPr>
        <p:txBody>
          <a:bodyPr vert="horz" lIns="97068" tIns="48533" rIns="97068" bIns="485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7068" tIns="48533" rIns="97068" bIns="48533" rtlCol="0" anchor="ctr"/>
          <a:lstStyle>
            <a:lvl1pPr algn="l" defTabSz="97068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2" y="6356350"/>
            <a:ext cx="2895600" cy="365125"/>
          </a:xfrm>
          <a:prstGeom prst="rect">
            <a:avLst/>
          </a:prstGeom>
        </p:spPr>
        <p:txBody>
          <a:bodyPr vert="horz" lIns="97068" tIns="48533" rIns="97068" bIns="48533" rtlCol="0" anchor="ctr"/>
          <a:lstStyle>
            <a:lvl1pPr algn="ctr" defTabSz="97068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1" y="6356350"/>
            <a:ext cx="2133600" cy="365125"/>
          </a:xfrm>
          <a:prstGeom prst="rect">
            <a:avLst/>
          </a:prstGeom>
        </p:spPr>
        <p:txBody>
          <a:bodyPr vert="horz" lIns="97068" tIns="48533" rIns="97068" bIns="48533" rtlCol="0" anchor="ctr"/>
          <a:lstStyle>
            <a:lvl1pPr algn="r" defTabSz="97068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970685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4005" indent="-364005" algn="l" defTabSz="970685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88681" indent="-303338" algn="l" defTabSz="970685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13354" indent="-242671" algn="l" defTabSz="970685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698695" indent="-242671" algn="l" defTabSz="970685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4037" indent="-242671" algn="l" defTabSz="970685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69380" indent="-242671" algn="l" defTabSz="97068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54722" indent="-242671" algn="l" defTabSz="97068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40062" indent="-242671" algn="l" defTabSz="97068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25403" indent="-242671" algn="l" defTabSz="97068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706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5342" algn="l" defTabSz="9706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0685" algn="l" defTabSz="9706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56024" algn="l" defTabSz="9706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367" algn="l" defTabSz="9706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26708" algn="l" defTabSz="9706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12050" algn="l" defTabSz="9706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97391" algn="l" defTabSz="9706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734" algn="l" defTabSz="9706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4" y="274638"/>
            <a:ext cx="8229600" cy="1143001"/>
          </a:xfrm>
          <a:prstGeom prst="rect">
            <a:avLst/>
          </a:prstGeom>
        </p:spPr>
        <p:txBody>
          <a:bodyPr vert="horz" lIns="97080" tIns="48539" rIns="97080" bIns="4853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4" y="1600208"/>
            <a:ext cx="8229600" cy="4525963"/>
          </a:xfrm>
          <a:prstGeom prst="rect">
            <a:avLst/>
          </a:prstGeom>
        </p:spPr>
        <p:txBody>
          <a:bodyPr vert="horz" lIns="97080" tIns="48539" rIns="97080" bIns="4853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7080" tIns="48539" rIns="97080" bIns="48539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70805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70805"/>
              <a:t>29/09/2025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0" cy="365125"/>
          </a:xfrm>
          <a:prstGeom prst="rect">
            <a:avLst/>
          </a:prstGeom>
        </p:spPr>
        <p:txBody>
          <a:bodyPr vert="horz" lIns="97080" tIns="48539" rIns="97080" bIns="48539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70805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1" y="6356350"/>
            <a:ext cx="2133600" cy="365125"/>
          </a:xfrm>
          <a:prstGeom prst="rect">
            <a:avLst/>
          </a:prstGeom>
        </p:spPr>
        <p:txBody>
          <a:bodyPr vert="horz" lIns="97080" tIns="48539" rIns="97080" bIns="48539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70805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70805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random/>
  </p:transition>
  <p:txStyles>
    <p:titleStyle>
      <a:lvl1pPr algn="ctr" defTabSz="970805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4050" indent="-364050" algn="l" defTabSz="970805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88778" indent="-303376" algn="l" defTabSz="970805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13504" indent="-242701" algn="l" defTabSz="970805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698904" indent="-242701" algn="l" defTabSz="970805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4307" indent="-242701" algn="l" defTabSz="970805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69710" indent="-242701" algn="l" defTabSz="9708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55111" indent="-242701" algn="l" defTabSz="9708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40511" indent="-242701" algn="l" defTabSz="9708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25912" indent="-242701" algn="l" defTabSz="9708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5402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0805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56204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607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27007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12409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97810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3213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4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7" Type="http://schemas.openxmlformats.org/officeDocument/2006/relationships/image" Target="../media/image66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5.png"/><Relationship Id="rId5" Type="http://schemas.openxmlformats.org/officeDocument/2006/relationships/image" Target="../media/image64.gif"/><Relationship Id="rId4" Type="http://schemas.openxmlformats.org/officeDocument/2006/relationships/image" Target="../media/image6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716000" y="108000"/>
            <a:ext cx="4250481" cy="3113784"/>
          </a:xfrm>
          <a:prstGeom prst="rect">
            <a:avLst/>
          </a:prstGeom>
        </p:spPr>
        <p:txBody>
          <a:bodyPr wrap="square" lIns="81388" tIns="40695" rIns="81388" bIns="40695">
            <a:spAutoFit/>
          </a:bodyPr>
          <a:lstStyle/>
          <a:p>
            <a:pPr algn="ctr" defTabSz="970565"/>
            <a:r>
              <a:rPr lang="fr-FR" sz="7900" dirty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  <a:p>
            <a:pPr algn="ctr" defTabSz="970565"/>
            <a:r>
              <a:rPr lang="fr-FR" sz="5900" dirty="0">
                <a:ln w="25400">
                  <a:solidFill>
                    <a:srgbClr val="0070C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proche du héron</a:t>
            </a:r>
            <a:endParaRPr lang="fr-FR" sz="5900" dirty="0">
              <a:ln w="25400">
                <a:solidFill>
                  <a:srgbClr val="0070C0"/>
                </a:solidFill>
              </a:ln>
              <a:solidFill>
                <a:prstClr val="black"/>
              </a:solidFill>
              <a:latin typeface="Cinzel Black" pitchFamily="2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111973" y="4935108"/>
            <a:ext cx="1257614" cy="1174792"/>
          </a:xfrm>
          <a:prstGeom prst="rect">
            <a:avLst/>
          </a:prstGeom>
          <a:noFill/>
        </p:spPr>
        <p:txBody>
          <a:bodyPr wrap="none" lIns="81388" tIns="40695" rIns="81388" bIns="40695" rtlCol="0">
            <a:spAutoFit/>
          </a:bodyPr>
          <a:lstStyle/>
          <a:p>
            <a:pPr defTabSz="970565"/>
            <a:r>
              <a:rPr lang="fr-FR" sz="71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99</a:t>
            </a:r>
            <a:endParaRPr lang="fr-FR" sz="71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" y="6336000"/>
            <a:ext cx="9144000" cy="513072"/>
          </a:xfrm>
          <a:prstGeom prst="rect">
            <a:avLst/>
          </a:prstGeom>
        </p:spPr>
        <p:txBody>
          <a:bodyPr wrap="square" lIns="81388" tIns="40695" rIns="81388" bIns="40695">
            <a:spAutoFit/>
          </a:bodyPr>
          <a:lstStyle/>
          <a:p>
            <a:pPr algn="ctr" defTabSz="970565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Je me crée un monde et ce monde déclenche en moi un désir d’images</a:t>
            </a: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4578" y="4710991"/>
            <a:ext cx="945488" cy="1121615"/>
          </a:xfrm>
          <a:prstGeom prst="rect">
            <a:avLst/>
          </a:prstGeom>
        </p:spPr>
      </p:pic>
      <p:pic>
        <p:nvPicPr>
          <p:cNvPr id="7" name="Gheorghe Zamfir Greatest Hits 2020  Best Songs Of10 Gheorghe Zamfir New Hit.wav">
            <a:hlinkClick r:id="" action="ppaction://media"/>
          </p:cNvPr>
          <p:cNvPicPr>
            <a:picLocks noRot="1" noChangeAspect="1"/>
          </p:cNvPicPr>
          <p:nvPr>
            <a:wavAudioFile r:embed="rId1" name="Gheorghe Zamfir Greatest Hits 2020  Best Songs Of10 Gheorghe Zamfir New Hit.wav"/>
          </p:nvPr>
        </p:nvPicPr>
        <p:blipFill>
          <a:blip r:embed="rId6" cstate="print"/>
          <a:stretch>
            <a:fillRect/>
          </a:stretch>
        </p:blipFill>
        <p:spPr>
          <a:xfrm>
            <a:off x="4436199" y="3292633"/>
            <a:ext cx="271604" cy="271324"/>
          </a:xfrm>
          <a:prstGeom prst="rect">
            <a:avLst/>
          </a:prstGeom>
        </p:spPr>
      </p:pic>
      <p:pic>
        <p:nvPicPr>
          <p:cNvPr id="18434" name="Picture 2" descr="Le Héron Cendré - Les Oiseaux de Camargu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64018" y="3312000"/>
            <a:ext cx="2379982" cy="1584176"/>
          </a:xfrm>
          <a:prstGeom prst="rect">
            <a:avLst/>
          </a:prstGeom>
          <a:noFill/>
        </p:spPr>
      </p:pic>
      <p:pic>
        <p:nvPicPr>
          <p:cNvPr id="10" name="Ernesto Cortazar - Dont Let Me Fall.wav">
            <a:hlinkClick r:id="" action="ppaction://media"/>
          </p:cNvPr>
          <p:cNvPicPr>
            <a:picLocks noRot="1" noChangeAspect="1"/>
          </p:cNvPicPr>
          <p:nvPr>
            <a:wavAudioFile r:embed="rId2" name="Ernesto Cortazar - Dont Let Me Fall.wav"/>
          </p:nvPr>
        </p:nvPicPr>
        <p:blipFill>
          <a:blip r:embed="rId8" cstate="print"/>
          <a:stretch>
            <a:fillRect/>
          </a:stretch>
        </p:blipFill>
        <p:spPr>
          <a:xfrm>
            <a:off x="2195736" y="1916832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800"/>
                            </p:stCondLst>
                            <p:childTnLst>
                              <p:par>
                                <p:cTn id="25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8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numSld="999" showWhenStopped="0">
                <p:cTn id="3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l="-29000" r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t="-5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t="-54000" b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t="-46000" b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t="-54000" b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t="-24000" b="-7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5026427_855142865462169_49892328771904807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8641" y="0"/>
            <a:ext cx="5146717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4489927_223000740193904_58513431262679789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3135999_928538894958405_4307544092256701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3131" y="0"/>
            <a:ext cx="475773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46820995_774738844053831_34651140191639077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50293" y="0"/>
            <a:ext cx="4443413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1951171_2027011757646170_82599262373164457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t="-30000" b="-7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t="-24000" b="-6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t="-58000" b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490422_2104740259873319_69334945047720552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8235" y="0"/>
            <a:ext cx="4847529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490727_7546761888677020_88434652095794821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0"/>
            <a:ext cx="5643562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54362_122120339720222065_21105871409520452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0369" y="0"/>
            <a:ext cx="771525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64060_3801770509966983_8661220654891935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5" y="-137625"/>
            <a:ext cx="4660835" cy="6995625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776219_2156248868055791_17362173720749577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3822685_1021299369423017_70554249428449094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718512_7076716979121177_64948225760376725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-65506"/>
            <a:ext cx="4752528" cy="6989012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Héron cendré1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5915" y="0"/>
            <a:ext cx="4852169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l="-3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r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l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r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t="-13000"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076056" y="5949280"/>
            <a:ext cx="2362014" cy="602020"/>
          </a:xfrm>
          <a:prstGeom prst="rect">
            <a:avLst/>
          </a:prstGeom>
          <a:noFill/>
        </p:spPr>
        <p:txBody>
          <a:bodyPr wrap="none" lIns="107853" tIns="53927" rIns="107853" bIns="53927" rtlCol="0">
            <a:spAutoFit/>
          </a:bodyPr>
          <a:lstStyle/>
          <a:p>
            <a:pPr defTabSz="970685"/>
            <a:r>
              <a:rPr lang="fr-FR" sz="3200" b="1" dirty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2339752" y="3428999"/>
            <a:ext cx="1116000" cy="717362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853" tIns="53927" rIns="107853" bIns="53927" rtlCol="0" anchor="ctr"/>
          <a:lstStyle/>
          <a:p>
            <a:pPr algn="ctr" defTabSz="970685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2601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644008" y="3717032"/>
            <a:ext cx="2287737" cy="602020"/>
          </a:xfrm>
          <a:prstGeom prst="rect">
            <a:avLst/>
          </a:prstGeom>
          <a:noFill/>
        </p:spPr>
        <p:txBody>
          <a:bodyPr wrap="none" lIns="107853" tIns="53927" rIns="107853" bIns="53927" rtlCol="0">
            <a:spAutoFit/>
          </a:bodyPr>
          <a:lstStyle/>
          <a:p>
            <a:pPr defTabSz="970685"/>
            <a:r>
              <a:rPr lang="fr-FR" sz="3200" b="1" dirty="0">
                <a:ln w="3175">
                  <a:solidFill>
                    <a:srgbClr val="C00000"/>
                  </a:solidFill>
                </a:ln>
                <a:solidFill>
                  <a:prstClr val="white">
                    <a:lumMod val="95000"/>
                  </a:prstClr>
                </a:solidFill>
                <a:latin typeface="Cinzel Black" pitchFamily="2" charset="0"/>
              </a:rPr>
              <a:t>Internet</a:t>
            </a:r>
            <a:endParaRPr lang="fr-FR" sz="3600" b="1" dirty="0">
              <a:ln w="3175">
                <a:solidFill>
                  <a:srgbClr val="C00000"/>
                </a:solidFill>
              </a:ln>
              <a:solidFill>
                <a:prstClr val="white">
                  <a:lumMod val="95000"/>
                </a:prstClr>
              </a:solidFill>
              <a:latin typeface="Cinzel Black" pitchFamily="2" charset="0"/>
            </a:endParaRPr>
          </a:p>
        </p:txBody>
      </p:sp>
      <p:sp>
        <p:nvSpPr>
          <p:cNvPr id="5" name="ZoneTexte 4"/>
          <p:cNvSpPr txBox="1">
            <a:spLocks/>
          </p:cNvSpPr>
          <p:nvPr/>
        </p:nvSpPr>
        <p:spPr>
          <a:xfrm>
            <a:off x="3635896" y="5229199"/>
            <a:ext cx="1188000" cy="3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107853" tIns="53927" rIns="107853" bIns="53927" rtlCol="0">
            <a:spAutoFit/>
          </a:bodyPr>
          <a:lstStyle/>
          <a:p>
            <a:pPr algn="ctr" defTabSz="970685"/>
            <a:r>
              <a:rPr lang="fr-FR" sz="1400" b="1" dirty="0" smtClean="0">
                <a:solidFill>
                  <a:srgbClr val="FF0000"/>
                </a:solidFill>
              </a:rPr>
              <a:t>29.09.2025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5157192"/>
            <a:ext cx="1584176" cy="88662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040000" flipH="1">
            <a:off x="6492574" y="2669543"/>
            <a:ext cx="2409385" cy="1602308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23728" y="5373216"/>
            <a:ext cx="962376" cy="961385"/>
          </a:xfrm>
          <a:prstGeom prst="rect">
            <a:avLst/>
          </a:prstGeom>
        </p:spPr>
      </p:pic>
      <p:pic>
        <p:nvPicPr>
          <p:cNvPr id="10" name="Image 9" descr="0a0000027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468560" y="4149080"/>
            <a:ext cx="2095315" cy="2357012"/>
          </a:xfrm>
          <a:prstGeom prst="rect">
            <a:avLst/>
          </a:prstGeom>
        </p:spPr>
      </p:pic>
      <p:sp>
        <p:nvSpPr>
          <p:cNvPr id="15" name="ZoneTexte 14"/>
          <p:cNvSpPr txBox="1"/>
          <p:nvPr/>
        </p:nvSpPr>
        <p:spPr>
          <a:xfrm>
            <a:off x="3131840" y="224028"/>
            <a:ext cx="6030805" cy="1366998"/>
          </a:xfrm>
          <a:prstGeom prst="rect">
            <a:avLst/>
          </a:prstGeom>
          <a:noFill/>
          <a:ln w="3175">
            <a:solidFill>
              <a:srgbClr val="C00000"/>
            </a:solidFill>
          </a:ln>
        </p:spPr>
        <p:txBody>
          <a:bodyPr wrap="square" lIns="134580" tIns="67289" rIns="134580" bIns="67289" rtlCol="0">
            <a:spAutoFit/>
          </a:bodyPr>
          <a:lstStyle/>
          <a:p>
            <a:pPr algn="ctr" defTabSz="914065"/>
            <a:r>
              <a:rPr lang="fr-FR" sz="4000" b="1" dirty="0" smtClean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Ernesto  </a:t>
            </a:r>
            <a:r>
              <a:rPr lang="fr-FR" sz="4000" b="1" dirty="0" err="1" smtClean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Cortazar</a:t>
            </a:r>
            <a:r>
              <a:rPr lang="fr-FR" sz="4000" b="1" dirty="0" smtClean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 </a:t>
            </a:r>
          </a:p>
          <a:p>
            <a:pPr algn="ctr" defTabSz="914065"/>
            <a:r>
              <a:rPr lang="fr-FR" sz="4000" b="1" dirty="0" smtClean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Dont  Let  Me  </a:t>
            </a:r>
            <a:r>
              <a:rPr lang="fr-FR" sz="4000" b="1" dirty="0" err="1" smtClean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Fall</a:t>
            </a:r>
            <a:endParaRPr lang="fr-FR" sz="4500" b="1" dirty="0">
              <a:ln w="12700">
                <a:solidFill>
                  <a:srgbClr val="C00000"/>
                </a:solidFill>
              </a:ln>
              <a:solidFill>
                <a:prstClr val="white"/>
              </a:solidFill>
              <a:latin typeface="Cinzel Black" pitchFamily="2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29</Words>
  <Application>Microsoft Office PowerPoint</Application>
  <PresentationFormat>Affichage à l'écran (4:3)</PresentationFormat>
  <Paragraphs>10</Paragraphs>
  <Slides>58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58</vt:i4>
      </vt:variant>
    </vt:vector>
  </HeadingPairs>
  <TitlesOfParts>
    <vt:vector size="61" baseType="lpstr">
      <vt:lpstr>Thème Office</vt:lpstr>
      <vt:lpstr>2_Thème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13</cp:revision>
  <dcterms:created xsi:type="dcterms:W3CDTF">2025-09-29T19:27:42Z</dcterms:created>
  <dcterms:modified xsi:type="dcterms:W3CDTF">2025-09-29T20:58:35Z</dcterms:modified>
</cp:coreProperties>
</file>