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4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5" r:id="rId35"/>
    <p:sldId id="296" r:id="rId36"/>
    <p:sldId id="297" r:id="rId37"/>
    <p:sldId id="299" r:id="rId38"/>
    <p:sldId id="300" r:id="rId39"/>
    <p:sldId id="301" r:id="rId40"/>
    <p:sldId id="302" r:id="rId41"/>
    <p:sldId id="303" r:id="rId42"/>
    <p:sldId id="304" r:id="rId43"/>
    <p:sldId id="307" r:id="rId44"/>
    <p:sldId id="308" r:id="rId45"/>
    <p:sldId id="311" r:id="rId46"/>
    <p:sldId id="310" r:id="rId47"/>
    <p:sldId id="312" r:id="rId48"/>
    <p:sldId id="313" r:id="rId49"/>
    <p:sldId id="314" r:id="rId50"/>
    <p:sldId id="316" r:id="rId51"/>
    <p:sldId id="317" r:id="rId52"/>
    <p:sldId id="318" r:id="rId53"/>
    <p:sldId id="257" r:id="rId54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k2yrKaw5ZkQX0Uc329Jeg==" hashData="6v2hEF0IdnaMP+b5q+jYOoepBc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586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786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768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2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5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336" y="3705875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336" y="24419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61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2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7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4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81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4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53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272" y="1345275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84" y="1345275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81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614" indent="0">
              <a:buNone/>
              <a:defRPr sz="2100" b="1"/>
            </a:lvl2pPr>
            <a:lvl3pPr marL="943247" indent="0">
              <a:buNone/>
              <a:defRPr sz="1800" b="1"/>
            </a:lvl3pPr>
            <a:lvl4pPr marL="1414702" indent="0">
              <a:buNone/>
              <a:defRPr sz="1700" b="1"/>
            </a:lvl4pPr>
            <a:lvl5pPr marL="1886432" indent="0">
              <a:buNone/>
              <a:defRPr sz="1700" b="1"/>
            </a:lvl5pPr>
            <a:lvl6pPr marL="2357811" indent="0">
              <a:buNone/>
              <a:defRPr sz="1700" b="1"/>
            </a:lvl6pPr>
            <a:lvl7pPr marL="2829431" indent="0">
              <a:buNone/>
              <a:defRPr sz="1700" b="1"/>
            </a:lvl7pPr>
            <a:lvl8pPr marL="3300973" indent="0">
              <a:buNone/>
              <a:defRPr sz="1700" b="1"/>
            </a:lvl8pPr>
            <a:lvl9pPr marL="377253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6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906" y="128981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614" indent="0">
              <a:buNone/>
              <a:defRPr sz="2100" b="1"/>
            </a:lvl2pPr>
            <a:lvl3pPr marL="943247" indent="0">
              <a:buNone/>
              <a:defRPr sz="1800" b="1"/>
            </a:lvl3pPr>
            <a:lvl4pPr marL="1414702" indent="0">
              <a:buNone/>
              <a:defRPr sz="1700" b="1"/>
            </a:lvl4pPr>
            <a:lvl5pPr marL="1886432" indent="0">
              <a:buNone/>
              <a:defRPr sz="1700" b="1"/>
            </a:lvl5pPr>
            <a:lvl6pPr marL="2357811" indent="0">
              <a:buNone/>
              <a:defRPr sz="1700" b="1"/>
            </a:lvl6pPr>
            <a:lvl7pPr marL="2829431" indent="0">
              <a:buNone/>
              <a:defRPr sz="1700" b="1"/>
            </a:lvl7pPr>
            <a:lvl8pPr marL="3300973" indent="0">
              <a:buNone/>
              <a:defRPr sz="1700" b="1"/>
            </a:lvl8pPr>
            <a:lvl9pPr marL="377253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906" y="1827156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80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9064" y="233436"/>
            <a:ext cx="48304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80" y="1205827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614" indent="0">
              <a:buNone/>
              <a:defRPr sz="1300"/>
            </a:lvl2pPr>
            <a:lvl3pPr marL="943247" indent="0">
              <a:buNone/>
              <a:defRPr sz="1100"/>
            </a:lvl3pPr>
            <a:lvl4pPr marL="1414702" indent="0">
              <a:buNone/>
              <a:defRPr sz="1000"/>
            </a:lvl4pPr>
            <a:lvl5pPr marL="1886432" indent="0">
              <a:buNone/>
              <a:defRPr sz="1000"/>
            </a:lvl5pPr>
            <a:lvl6pPr marL="2357811" indent="0">
              <a:buNone/>
              <a:defRPr sz="1000"/>
            </a:lvl6pPr>
            <a:lvl7pPr marL="2829431" indent="0">
              <a:buNone/>
              <a:defRPr sz="1000"/>
            </a:lvl7pPr>
            <a:lvl8pPr marL="3300973" indent="0">
              <a:buNone/>
              <a:defRPr sz="1000"/>
            </a:lvl8pPr>
            <a:lvl9pPr marL="377253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6" y="4035727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6" y="51939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614" indent="0">
              <a:buNone/>
              <a:defRPr sz="2900"/>
            </a:lvl2pPr>
            <a:lvl3pPr marL="943247" indent="0">
              <a:buNone/>
              <a:defRPr sz="2500"/>
            </a:lvl3pPr>
            <a:lvl4pPr marL="1414702" indent="0">
              <a:buNone/>
              <a:defRPr sz="2100"/>
            </a:lvl4pPr>
            <a:lvl5pPr marL="1886432" indent="0">
              <a:buNone/>
              <a:defRPr sz="2100"/>
            </a:lvl5pPr>
            <a:lvl6pPr marL="2357811" indent="0">
              <a:buNone/>
              <a:defRPr sz="2100"/>
            </a:lvl6pPr>
            <a:lvl7pPr marL="2829431" indent="0">
              <a:buNone/>
              <a:defRPr sz="2100"/>
            </a:lvl7pPr>
            <a:lvl8pPr marL="3300973" indent="0">
              <a:buNone/>
              <a:defRPr sz="2100"/>
            </a:lvl8pPr>
            <a:lvl9pPr marL="377253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6" y="450976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614" indent="0">
              <a:buNone/>
              <a:defRPr sz="1300"/>
            </a:lvl2pPr>
            <a:lvl3pPr marL="943247" indent="0">
              <a:buNone/>
              <a:defRPr sz="1100"/>
            </a:lvl3pPr>
            <a:lvl4pPr marL="1414702" indent="0">
              <a:buNone/>
              <a:defRPr sz="1000"/>
            </a:lvl4pPr>
            <a:lvl5pPr marL="1886432" indent="0">
              <a:buNone/>
              <a:defRPr sz="1000"/>
            </a:lvl5pPr>
            <a:lvl6pPr marL="2357811" indent="0">
              <a:buNone/>
              <a:defRPr sz="1000"/>
            </a:lvl6pPr>
            <a:lvl7pPr marL="2829431" indent="0">
              <a:buNone/>
              <a:defRPr sz="1000"/>
            </a:lvl7pPr>
            <a:lvl8pPr marL="3300973" indent="0">
              <a:buNone/>
              <a:defRPr sz="1000"/>
            </a:lvl8pPr>
            <a:lvl9pPr marL="377253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6123" y="23370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3189" y="23370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786" y="1791014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940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9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86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7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46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155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84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54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337" y="370666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337" y="24419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693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386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0778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771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463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155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847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540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21" y="1345396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396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508" y="1289851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9305" indent="0">
              <a:buNone/>
              <a:defRPr sz="2100" b="1"/>
            </a:lvl2pPr>
            <a:lvl3pPr marL="938604" indent="0">
              <a:buNone/>
              <a:defRPr sz="1800" b="1"/>
            </a:lvl3pPr>
            <a:lvl4pPr marL="1407788" indent="0">
              <a:buNone/>
              <a:defRPr sz="1700" b="1"/>
            </a:lvl4pPr>
            <a:lvl5pPr marL="1877180" indent="0">
              <a:buNone/>
              <a:defRPr sz="1700" b="1"/>
            </a:lvl5pPr>
            <a:lvl6pPr marL="2346314" indent="0">
              <a:buNone/>
              <a:defRPr sz="1700" b="1"/>
            </a:lvl6pPr>
            <a:lvl7pPr marL="2815562" indent="0">
              <a:buNone/>
              <a:defRPr sz="1700" b="1"/>
            </a:lvl7pPr>
            <a:lvl8pPr marL="3284777" indent="0">
              <a:buNone/>
              <a:defRPr sz="1700" b="1"/>
            </a:lvl8pPr>
            <a:lvl9pPr marL="375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508" y="1827156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851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9305" indent="0">
              <a:buNone/>
              <a:defRPr sz="2100" b="1"/>
            </a:lvl2pPr>
            <a:lvl3pPr marL="938604" indent="0">
              <a:buNone/>
              <a:defRPr sz="1800" b="1"/>
            </a:lvl3pPr>
            <a:lvl4pPr marL="1407788" indent="0">
              <a:buNone/>
              <a:defRPr sz="1700" b="1"/>
            </a:lvl4pPr>
            <a:lvl5pPr marL="1877180" indent="0">
              <a:buNone/>
              <a:defRPr sz="1700" b="1"/>
            </a:lvl5pPr>
            <a:lvl6pPr marL="2346314" indent="0">
              <a:buNone/>
              <a:defRPr sz="1700" b="1"/>
            </a:lvl6pPr>
            <a:lvl7pPr marL="2815562" indent="0">
              <a:buNone/>
              <a:defRPr sz="1700" b="1"/>
            </a:lvl7pPr>
            <a:lvl8pPr marL="3284777" indent="0">
              <a:buNone/>
              <a:defRPr sz="1700" b="1"/>
            </a:lvl8pPr>
            <a:lvl9pPr marL="375407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156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68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80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682" y="120582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69305" indent="0">
              <a:buNone/>
              <a:defRPr sz="1300"/>
            </a:lvl2pPr>
            <a:lvl3pPr marL="938604" indent="0">
              <a:buNone/>
              <a:defRPr sz="1100"/>
            </a:lvl3pPr>
            <a:lvl4pPr marL="1407788" indent="0">
              <a:buNone/>
              <a:defRPr sz="1000"/>
            </a:lvl4pPr>
            <a:lvl5pPr marL="1877180" indent="0">
              <a:buNone/>
              <a:defRPr sz="1000"/>
            </a:lvl5pPr>
            <a:lvl6pPr marL="2346314" indent="0">
              <a:buNone/>
              <a:defRPr sz="1000"/>
            </a:lvl6pPr>
            <a:lvl7pPr marL="2815562" indent="0">
              <a:buNone/>
              <a:defRPr sz="1000"/>
            </a:lvl7pPr>
            <a:lvl8pPr marL="3284777" indent="0">
              <a:buNone/>
              <a:defRPr sz="1000"/>
            </a:lvl8pPr>
            <a:lvl9pPr marL="375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7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7" y="51988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69305" indent="0">
              <a:buNone/>
              <a:defRPr sz="2900"/>
            </a:lvl2pPr>
            <a:lvl3pPr marL="938604" indent="0">
              <a:buNone/>
              <a:defRPr sz="2500"/>
            </a:lvl3pPr>
            <a:lvl4pPr marL="1407788" indent="0">
              <a:buNone/>
              <a:defRPr sz="2100"/>
            </a:lvl4pPr>
            <a:lvl5pPr marL="1877180" indent="0">
              <a:buNone/>
              <a:defRPr sz="2100"/>
            </a:lvl5pPr>
            <a:lvl6pPr marL="2346314" indent="0">
              <a:buNone/>
              <a:defRPr sz="2100"/>
            </a:lvl6pPr>
            <a:lvl7pPr marL="2815562" indent="0">
              <a:buNone/>
              <a:defRPr sz="2100"/>
            </a:lvl7pPr>
            <a:lvl8pPr marL="3284777" indent="0">
              <a:buNone/>
              <a:defRPr sz="2100"/>
            </a:lvl8pPr>
            <a:lvl9pPr marL="375407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7" y="450976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69305" indent="0">
              <a:buNone/>
              <a:defRPr sz="1300"/>
            </a:lvl2pPr>
            <a:lvl3pPr marL="938604" indent="0">
              <a:buNone/>
              <a:defRPr sz="1100"/>
            </a:lvl3pPr>
            <a:lvl4pPr marL="1407788" indent="0">
              <a:buNone/>
              <a:defRPr sz="1000"/>
            </a:lvl4pPr>
            <a:lvl5pPr marL="1877180" indent="0">
              <a:buNone/>
              <a:defRPr sz="1000"/>
            </a:lvl5pPr>
            <a:lvl6pPr marL="2346314" indent="0">
              <a:buNone/>
              <a:defRPr sz="1000"/>
            </a:lvl6pPr>
            <a:lvl7pPr marL="2815562" indent="0">
              <a:buNone/>
              <a:defRPr sz="1000"/>
            </a:lvl7pPr>
            <a:lvl8pPr marL="3284777" indent="0">
              <a:buNone/>
              <a:defRPr sz="1000"/>
            </a:lvl8pPr>
            <a:lvl9pPr marL="375407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220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425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AEE78-25A6-4CA7-A30C-A67DB9CE78BB}" type="datetimeFigureOut">
              <a:rPr lang="fr-FR" smtClean="0"/>
              <a:t>28/09/2025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09F22-161B-40DB-AAEC-F86D6156E842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0" y="232069"/>
            <a:ext cx="7776686" cy="960175"/>
          </a:xfrm>
          <a:prstGeom prst="rect">
            <a:avLst/>
          </a:prstGeom>
        </p:spPr>
        <p:txBody>
          <a:bodyPr vert="horz" lIns="93893" tIns="46931" rIns="93893" bIns="4693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0" y="1345275"/>
            <a:ext cx="7776686" cy="3802019"/>
          </a:xfrm>
          <a:prstGeom prst="rect">
            <a:avLst/>
          </a:prstGeom>
        </p:spPr>
        <p:txBody>
          <a:bodyPr vert="horz" lIns="93893" tIns="46931" rIns="93893" bIns="469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42" y="5342631"/>
            <a:ext cx="2016179" cy="306722"/>
          </a:xfrm>
          <a:prstGeom prst="rect">
            <a:avLst/>
          </a:prstGeom>
        </p:spPr>
        <p:txBody>
          <a:bodyPr vert="horz" lIns="93893" tIns="46931" rIns="93893" bIns="46931" rtlCol="0" anchor="ctr"/>
          <a:lstStyle>
            <a:lvl1pPr algn="l" defTabSz="94324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844" y="5342631"/>
            <a:ext cx="2736242" cy="306722"/>
          </a:xfrm>
          <a:prstGeom prst="rect">
            <a:avLst/>
          </a:prstGeom>
        </p:spPr>
        <p:txBody>
          <a:bodyPr vert="horz" lIns="93893" tIns="46931" rIns="93893" bIns="46931" rtlCol="0" anchor="ctr"/>
          <a:lstStyle>
            <a:lvl1pPr algn="ctr" defTabSz="94324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96" y="5342631"/>
            <a:ext cx="2016179" cy="306722"/>
          </a:xfrm>
          <a:prstGeom prst="rect">
            <a:avLst/>
          </a:prstGeom>
        </p:spPr>
        <p:txBody>
          <a:bodyPr vert="horz" lIns="93893" tIns="46931" rIns="93893" bIns="46931" rtlCol="0" anchor="ctr"/>
          <a:lstStyle>
            <a:lvl1pPr algn="r" defTabSz="94324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324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714" indent="-353714" algn="l" defTabSz="94324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69" indent="-294719" algn="l" defTabSz="94324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94" indent="-235830" algn="l" defTabSz="94324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82" indent="-235830" algn="l" defTabSz="94324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115" indent="-235830" algn="l" defTabSz="94324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90" indent="-235830" algn="l" defTabSz="9432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92" indent="-235830" algn="l" defTabSz="9432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636" indent="-235830" algn="l" defTabSz="9432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342" indent="-235830" algn="l" defTabSz="94324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614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247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702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432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811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431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73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538" algn="l" defTabSz="94324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573"/>
            <a:ext cx="7776686" cy="960175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396"/>
            <a:ext cx="7776686" cy="3802019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957" y="5343052"/>
            <a:ext cx="2016179" cy="306722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3860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3860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418" y="5343052"/>
            <a:ext cx="2016179" cy="306722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3860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3860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1993" indent="-351993" algn="l" defTabSz="93860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518" indent="-293271" algn="l" defTabSz="93860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77" indent="-234675" algn="l" defTabSz="93860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2385" indent="-234675" algn="l" defTabSz="93860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1678" indent="-234675" algn="l" defTabSz="93860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0882" indent="-234675" algn="l" defTabSz="9386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0196" indent="-234675" algn="l" defTabSz="9386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19293" indent="-234675" algn="l" defTabSz="9386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88706" indent="-234675" algn="l" defTabSz="93860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9305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8604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7788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77180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46314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15562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84777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54073" algn="l" defTabSz="93860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7" Type="http://schemas.openxmlformats.org/officeDocument/2006/relationships/image" Target="../media/image79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8.gif"/><Relationship Id="rId5" Type="http://schemas.openxmlformats.org/officeDocument/2006/relationships/image" Target="../media/image77.gif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18780000">
            <a:off x="-540000" y="-144000"/>
            <a:ext cx="3600000" cy="2902745"/>
          </a:xfrm>
          <a:prstGeom prst="rect">
            <a:avLst/>
          </a:prstGeom>
          <a:noFill/>
        </p:spPr>
        <p:txBody>
          <a:bodyPr wrap="none" lIns="78728" tIns="39350" rIns="78728" bIns="39350" rtlCol="0">
            <a:prstTxWarp prst="textTriangle">
              <a:avLst/>
            </a:prstTxWarp>
            <a:spAutoFit/>
          </a:bodyPr>
          <a:lstStyle/>
          <a:p>
            <a:pPr algn="ctr" defTabSz="943238"/>
            <a:r>
              <a:rPr lang="fr-FR" sz="5300" b="1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Abordage  temple </a:t>
            </a:r>
          </a:p>
          <a:p>
            <a:pPr algn="ctr" defTabSz="943238"/>
            <a:r>
              <a:rPr lang="fr-FR" sz="5300" b="1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Du  Donon</a:t>
            </a:r>
            <a:endParaRPr lang="fr-FR" sz="5300" b="1" dirty="0">
              <a:ln w="31750">
                <a:solidFill>
                  <a:prstClr val="black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8720000">
            <a:off x="3240000" y="720000"/>
            <a:ext cx="4340263" cy="4284000"/>
          </a:xfrm>
          <a:prstGeom prst="rect">
            <a:avLst/>
          </a:prstGeom>
          <a:noFill/>
        </p:spPr>
        <p:txBody>
          <a:bodyPr wrap="none" lIns="78728" tIns="39350" rIns="78728" bIns="39350" rtlCol="0">
            <a:prstTxWarp prst="textArchUpPour">
              <a:avLst/>
            </a:prstTxWarp>
            <a:spAutoFit/>
          </a:bodyPr>
          <a:lstStyle/>
          <a:p>
            <a:pPr defTabSz="943238"/>
            <a:r>
              <a:rPr lang="fr-FR" sz="7700" dirty="0" smtClean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</a:t>
            </a:r>
            <a:r>
              <a:rPr lang="fr-FR" sz="7700" i="1" dirty="0" smtClean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’instant</a:t>
            </a:r>
            <a:endParaRPr lang="fr-FR" sz="7700" i="1" dirty="0">
              <a:ln w="444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100000">
            <a:off x="72811" y="4392000"/>
            <a:ext cx="1667137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444000" y="4320679"/>
            <a:ext cx="2182831" cy="1310575"/>
          </a:xfrm>
          <a:prstGeom prst="rect">
            <a:avLst/>
          </a:prstGeom>
          <a:noFill/>
        </p:spPr>
        <p:txBody>
          <a:bodyPr wrap="square" lIns="78728" tIns="39350" rIns="78728" bIns="39350" rtlCol="0">
            <a:spAutoFit/>
          </a:bodyPr>
          <a:lstStyle/>
          <a:p>
            <a:pPr algn="ctr" defTabSz="943238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3238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52000" y="4788000"/>
            <a:ext cx="5051416" cy="998636"/>
          </a:xfrm>
          <a:prstGeom prst="rect">
            <a:avLst/>
          </a:prstGeom>
        </p:spPr>
        <p:txBody>
          <a:bodyPr wrap="square" lIns="104909" tIns="52529" rIns="104909" bIns="52529">
            <a:spAutoFit/>
          </a:bodyPr>
          <a:lstStyle/>
          <a:p>
            <a:pPr algn="ctr" defTabSz="943238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Pour voir la beauté du paysage, </a:t>
            </a:r>
            <a:endParaRPr lang="fr-FR" sz="29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943238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il </a:t>
            </a:r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faut le regarder avec le cœur...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2" name="Image 11" descr="enlever partie bas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20000">
            <a:off x="6552000" y="1548000"/>
            <a:ext cx="2520000" cy="2520000"/>
          </a:xfrm>
          <a:prstGeom prst="rect">
            <a:avLst/>
          </a:prstGeom>
        </p:spPr>
      </p:pic>
      <p:pic>
        <p:nvPicPr>
          <p:cNvPr id="13" name="Harpe celtique, flute irlandaise0_1.wav">
            <a:hlinkClick r:id="" action="ppaction://media"/>
          </p:cNvPr>
          <p:cNvPicPr>
            <a:picLocks noRot="1" noChangeAspect="1"/>
          </p:cNvPicPr>
          <p:nvPr>
            <a:wavAudioFile r:embed="rId1" name="Harpe celtique, flute irlandaise0_1.wav"/>
          </p:nvPr>
        </p:nvPicPr>
        <p:blipFill>
          <a:blip r:embed="rId6" cstate="print"/>
          <a:stretch>
            <a:fillRect/>
          </a:stretch>
        </p:blipFill>
        <p:spPr>
          <a:xfrm>
            <a:off x="7416725" y="936303"/>
            <a:ext cx="244475" cy="244475"/>
          </a:xfrm>
          <a:prstGeom prst="rect">
            <a:avLst/>
          </a:prstGeom>
        </p:spPr>
      </p:pic>
      <p:pic>
        <p:nvPicPr>
          <p:cNvPr id="17" name="Image 16" descr="planche bois-fi18749148x4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40000">
            <a:off x="7524000" y="2124000"/>
            <a:ext cx="701301" cy="216000"/>
          </a:xfrm>
          <a:prstGeom prst="rect">
            <a:avLst/>
          </a:prstGeom>
        </p:spPr>
      </p:pic>
      <p:pic>
        <p:nvPicPr>
          <p:cNvPr id="18" name="Image 17" descr="planche boisk-fi18749148x4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40061" y="3780000"/>
            <a:ext cx="1168836" cy="360000"/>
          </a:xfrm>
          <a:prstGeom prst="rect">
            <a:avLst/>
          </a:prstGeom>
        </p:spPr>
      </p:pic>
      <p:sp>
        <p:nvSpPr>
          <p:cNvPr id="19" name="Rectangle 18"/>
          <p:cNvSpPr>
            <a:spLocks noChangeAspect="1"/>
          </p:cNvSpPr>
          <p:nvPr/>
        </p:nvSpPr>
        <p:spPr>
          <a:xfrm>
            <a:off x="4500000" y="2412000"/>
            <a:ext cx="257006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600" b="1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Par  touristes</a:t>
            </a:r>
            <a:endParaRPr lang="fr-FR" sz="2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8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8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3222_946791540374303_2010861585733594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504255"/>
            <a:ext cx="8704967" cy="489654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29273_946791513707639_3868922894191807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64000" y="0"/>
            <a:ext cx="3240584" cy="5761038"/>
          </a:xfrm>
          <a:prstGeom prst="rect">
            <a:avLst/>
          </a:prstGeom>
        </p:spPr>
      </p:pic>
      <p:pic>
        <p:nvPicPr>
          <p:cNvPr id="3" name="Image 2" descr="417583295_946791563707634_43611966743847388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6000" y="0"/>
            <a:ext cx="3518134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464397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64392_3565812420399635_8626113645202533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30206721_3565812433732967_1157400259797996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86658_3565812377066306_6564001119151118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6225260_2456827724490736_46543746619291504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9974" y="0"/>
            <a:ext cx="438078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48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05756_3565812570399620_56043145160776737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35712902_2456829777823864_91975897010249971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475" y="0"/>
            <a:ext cx="4373288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248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80136_10225328701712196_5238219406672516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0899626_10225328701472190_59998058186490649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70976_10225328704632269_4421638086311725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0164496_10225328701632194_50170209557602585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84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71373_10225328701832199_7021877902220023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29585840_3565812490399628_49717140708798295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84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92318_10225328704752272_745155078809410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69489_10225328703632244_7429536707187849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24708_10225328702632219_314210820279546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38723_10225328703712246_4565414376925141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61971_10225328704312261_7683920466533981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70956_10225328704992278_2294452008431682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78266_10225328702272210_2510680196159666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30999598_10225328702872225_71560425265432552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83342_10225328706112306_3729835100365348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83522_10225328701312186_62815773511478008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30924840_10225328700432164_23373836840350851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84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86652_10225328705512291_5986629127292042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991764_10225328705752297_900507722827038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17932_10225328701072180_5984686987428020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4320779" cy="5761038"/>
          </a:xfrm>
          <a:prstGeom prst="rect">
            <a:avLst/>
          </a:prstGeom>
        </p:spPr>
      </p:pic>
      <p:pic>
        <p:nvPicPr>
          <p:cNvPr id="3" name="Image 2" descr="L'escalier de l'empereur ( Guillaume 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0" y="0"/>
            <a:ext cx="2662980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5112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03277_415406277687783_8780874140384291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49783_2456829411157234_5942676904442862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4043228" cy="5761038"/>
          </a:xfrm>
          <a:prstGeom prst="rect">
            <a:avLst/>
          </a:prstGeom>
        </p:spPr>
      </p:pic>
      <p:pic>
        <p:nvPicPr>
          <p:cNvPr id="3" name="Image 2" descr="436261356_2456827317824110_73149299421213416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028226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8362_10232934035992623_2422079109633777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37566159_1143986897027240_56217427659746770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83012_10232934034992598_7412641913574861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pic>
        <p:nvPicPr>
          <p:cNvPr id="3" name="Image 2" descr="438198142_10232934031992523_47236294040967317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16349_10232934029472460_8299806917471038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3240584" cy="5761038"/>
          </a:xfrm>
          <a:prstGeom prst="rect">
            <a:avLst/>
          </a:prstGeom>
        </p:spPr>
      </p:pic>
      <p:pic>
        <p:nvPicPr>
          <p:cNvPr id="3" name="Image 2" descr="438216975_10232934031552512_65955748900090135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50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1672_10232934030912496_9118063505406063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38222633_10232934031072500_61137971018904594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2708_10232934034592588_6675101797692263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38253005_10232934034352582_26184313812037930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54649_10232934036352632_588485517446218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38252859_10232934036792643_30961039279274904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54797_10232934031792518_4345715778568909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5" y="0"/>
            <a:ext cx="3240584" cy="5761038"/>
          </a:xfrm>
          <a:prstGeom prst="rect">
            <a:avLst/>
          </a:prstGeom>
        </p:spPr>
      </p:pic>
      <p:pic>
        <p:nvPicPr>
          <p:cNvPr id="3" name="Image 2" descr="438275953_10232934036632639_15783120756110040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14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9415313_122158025840592149_6428971859044314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</p:spPr>
      </p:pic>
      <p:pic>
        <p:nvPicPr>
          <p:cNvPr id="4" name="Image 3" descr="438230898_10232934035312606_33766442384775324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320000" y="-72000"/>
            <a:ext cx="0" cy="6012000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192694" y="3816623"/>
            <a:ext cx="1926036" cy="674156"/>
          </a:xfrm>
          <a:prstGeom prst="rect">
            <a:avLst/>
          </a:prstGeom>
          <a:noFill/>
        </p:spPr>
        <p:txBody>
          <a:bodyPr wrap="none" lIns="103598" tIns="51878" rIns="103598" bIns="51878" rtlCol="0">
            <a:spAutoFit/>
          </a:bodyPr>
          <a:lstStyle/>
          <a:p>
            <a:pPr defTabSz="93859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00197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598" tIns="51878" rIns="103598" bIns="51878" rtlCol="0" anchor="ctr"/>
          <a:lstStyle/>
          <a:p>
            <a:pPr algn="ctr" defTabSz="93859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2600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8000" y="792031"/>
            <a:ext cx="2448272" cy="2382316"/>
          </a:xfrm>
          <a:prstGeom prst="rect">
            <a:avLst/>
          </a:prstGeom>
          <a:noFill/>
        </p:spPr>
        <p:txBody>
          <a:bodyPr wrap="square" lIns="103598" tIns="51878" rIns="103598" bIns="51878" rtlCol="0">
            <a:spAutoFit/>
          </a:bodyPr>
          <a:lstStyle/>
          <a:p>
            <a:pPr algn="ctr" defTabSz="93859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Harpe  relaxante</a:t>
            </a:r>
          </a:p>
          <a:p>
            <a:pPr algn="ctr" defTabSz="93859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flute irlandaise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60089" y="4680719"/>
            <a:ext cx="1801130" cy="674156"/>
          </a:xfrm>
          <a:prstGeom prst="rect">
            <a:avLst/>
          </a:prstGeom>
          <a:noFill/>
        </p:spPr>
        <p:txBody>
          <a:bodyPr wrap="none" lIns="103598" tIns="51878" rIns="103598" bIns="51878" rtlCol="0">
            <a:spAutoFit/>
          </a:bodyPr>
          <a:lstStyle/>
          <a:p>
            <a:pPr defTabSz="93859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485" y="5112767"/>
            <a:ext cx="978661" cy="304824"/>
          </a:xfrm>
          <a:prstGeom prst="rect">
            <a:avLst/>
          </a:prstGeom>
          <a:noFill/>
        </p:spPr>
        <p:txBody>
          <a:bodyPr wrap="none" lIns="103598" tIns="51878" rIns="103598" bIns="51878" rtlCol="0">
            <a:spAutoFit/>
          </a:bodyPr>
          <a:lstStyle/>
          <a:p>
            <a:pPr defTabSz="938596"/>
            <a:r>
              <a:rPr lang="fr-FR" sz="1300" b="1" dirty="0" smtClean="0">
                <a:solidFill>
                  <a:srgbClr val="FF0000"/>
                </a:solidFill>
              </a:rPr>
              <a:t>28.09.2025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2549" y="129634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014751" y="187885"/>
            <a:ext cx="757842" cy="673006"/>
          </a:xfrm>
          <a:prstGeom prst="rect">
            <a:avLst/>
          </a:prstGeom>
        </p:spPr>
      </p:pic>
      <p:pic>
        <p:nvPicPr>
          <p:cNvPr id="16" name="Image 15" descr="unnamed (1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04357" y="1224335"/>
            <a:ext cx="1584962" cy="2377440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520000" flipH="1">
            <a:off x="3024008" y="3420000"/>
            <a:ext cx="1440000" cy="1080000"/>
          </a:xfrm>
          <a:prstGeom prst="rect">
            <a:avLst/>
          </a:prstGeom>
        </p:spPr>
      </p:pic>
      <p:pic>
        <p:nvPicPr>
          <p:cNvPr id="51202" name="Picture 2" descr="Flute Irish Music Instrument Illustration PNG &amp; SVG Design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80221" y="504255"/>
            <a:ext cx="1800000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41</Words>
  <Application>Microsoft Office PowerPoint</Application>
  <PresentationFormat>Personnalisé</PresentationFormat>
  <Paragraphs>14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54" baseType="lpstr">
      <vt:lpstr>Thème Office</vt:lpstr>
      <vt:lpstr>24_Thème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21</cp:revision>
  <dcterms:created xsi:type="dcterms:W3CDTF">2025-09-28T10:18:06Z</dcterms:created>
  <dcterms:modified xsi:type="dcterms:W3CDTF">2025-09-28T14:43:02Z</dcterms:modified>
</cp:coreProperties>
</file>