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3"/>
  </p:notesMasterIdLst>
  <p:sldIdLst>
    <p:sldId id="301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307" r:id="rId15"/>
    <p:sldId id="308" r:id="rId16"/>
    <p:sldId id="310" r:id="rId17"/>
    <p:sldId id="311" r:id="rId18"/>
    <p:sldId id="313" r:id="rId19"/>
    <p:sldId id="314" r:id="rId20"/>
    <p:sldId id="315" r:id="rId21"/>
    <p:sldId id="317" r:id="rId22"/>
    <p:sldId id="318" r:id="rId23"/>
    <p:sldId id="316" r:id="rId24"/>
    <p:sldId id="268" r:id="rId25"/>
    <p:sldId id="271" r:id="rId26"/>
    <p:sldId id="272" r:id="rId27"/>
    <p:sldId id="273" r:id="rId28"/>
    <p:sldId id="274" r:id="rId29"/>
    <p:sldId id="277" r:id="rId30"/>
    <p:sldId id="278" r:id="rId31"/>
    <p:sldId id="279" r:id="rId32"/>
    <p:sldId id="280" r:id="rId33"/>
    <p:sldId id="282" r:id="rId34"/>
    <p:sldId id="283" r:id="rId35"/>
    <p:sldId id="284" r:id="rId36"/>
    <p:sldId id="287" r:id="rId37"/>
    <p:sldId id="288" r:id="rId38"/>
    <p:sldId id="290" r:id="rId39"/>
    <p:sldId id="291" r:id="rId40"/>
    <p:sldId id="292" r:id="rId41"/>
    <p:sldId id="293" r:id="rId42"/>
    <p:sldId id="294" r:id="rId43"/>
    <p:sldId id="295" r:id="rId44"/>
    <p:sldId id="296" r:id="rId45"/>
    <p:sldId id="297" r:id="rId46"/>
    <p:sldId id="299" r:id="rId47"/>
    <p:sldId id="300" r:id="rId48"/>
    <p:sldId id="302" r:id="rId49"/>
    <p:sldId id="305" r:id="rId50"/>
    <p:sldId id="306" r:id="rId51"/>
    <p:sldId id="304" r:id="rId5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7XO+y8+eho4FmoKpXTfSZw==" hashData="hxfvugiHVOGRCJZvxe6+5uxwki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B5BD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-1618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973"/>
    </p:cViewPr>
  </p:sorterViewPr>
  <p:notesViewPr>
    <p:cSldViewPr>
      <p:cViewPr varScale="1">
        <p:scale>
          <a:sx n="77" d="100"/>
          <a:sy n="77" d="100"/>
        </p:scale>
        <p:origin x="-2904" y="-8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9D92DF-0CB1-45E0-966E-8D8F068437F5}" type="datetimeFigureOut">
              <a:rPr lang="fr-FR" smtClean="0"/>
              <a:pPr/>
              <a:t>27/09/2025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7E9ED2-45A2-4C9B-972E-6032167B533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7E9ED2-45A2-4C9B-972E-6032167B5335}" type="slidenum">
              <a:rPr lang="fr-FR" smtClean="0"/>
              <a:pPr/>
              <a:t>50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8BFF6-0E57-4C87-B4F0-3A7CD5390225}" type="datetimeFigureOut">
              <a:rPr lang="fr-FR" smtClean="0"/>
              <a:pPr/>
              <a:t>27/09/2025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417EB-EB92-4559-8170-47650A5F5BD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8BFF6-0E57-4C87-B4F0-3A7CD5390225}" type="datetimeFigureOut">
              <a:rPr lang="fr-FR" smtClean="0"/>
              <a:pPr/>
              <a:t>27/09/2025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417EB-EB92-4559-8170-47650A5F5BD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8BFF6-0E57-4C87-B4F0-3A7CD5390225}" type="datetimeFigureOut">
              <a:rPr lang="fr-FR" smtClean="0"/>
              <a:pPr/>
              <a:t>27/09/2025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417EB-EB92-4559-8170-47650A5F5BD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8BFF6-0E57-4C87-B4F0-3A7CD5390225}" type="datetimeFigureOut">
              <a:rPr lang="fr-FR" smtClean="0"/>
              <a:pPr/>
              <a:t>27/09/2025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417EB-EB92-4559-8170-47650A5F5BD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8BFF6-0E57-4C87-B4F0-3A7CD5390225}" type="datetimeFigureOut">
              <a:rPr lang="fr-FR" smtClean="0"/>
              <a:pPr/>
              <a:t>27/09/2025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417EB-EB92-4559-8170-47650A5F5BD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8BFF6-0E57-4C87-B4F0-3A7CD5390225}" type="datetimeFigureOut">
              <a:rPr lang="fr-FR" smtClean="0"/>
              <a:pPr/>
              <a:t>27/09/2025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417EB-EB92-4559-8170-47650A5F5BD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8BFF6-0E57-4C87-B4F0-3A7CD5390225}" type="datetimeFigureOut">
              <a:rPr lang="fr-FR" smtClean="0"/>
              <a:pPr/>
              <a:t>27/09/2025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417EB-EB92-4559-8170-47650A5F5BD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8BFF6-0E57-4C87-B4F0-3A7CD5390225}" type="datetimeFigureOut">
              <a:rPr lang="fr-FR" smtClean="0"/>
              <a:pPr/>
              <a:t>27/09/2025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417EB-EB92-4559-8170-47650A5F5BD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8BFF6-0E57-4C87-B4F0-3A7CD5390225}" type="datetimeFigureOut">
              <a:rPr lang="fr-FR" smtClean="0"/>
              <a:pPr/>
              <a:t>27/09/2025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417EB-EB92-4559-8170-47650A5F5BD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8BFF6-0E57-4C87-B4F0-3A7CD5390225}" type="datetimeFigureOut">
              <a:rPr lang="fr-FR" smtClean="0"/>
              <a:pPr/>
              <a:t>27/09/2025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417EB-EB92-4559-8170-47650A5F5BD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8BFF6-0E57-4C87-B4F0-3A7CD5390225}" type="datetimeFigureOut">
              <a:rPr lang="fr-FR" smtClean="0"/>
              <a:pPr/>
              <a:t>27/09/2025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417EB-EB92-4559-8170-47650A5F5BD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6" y="2131916"/>
            <a:ext cx="7772399" cy="1470026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291" y="3886351"/>
            <a:ext cx="64008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251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503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753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006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255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507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758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2009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23" y="4408894"/>
            <a:ext cx="7772399" cy="1362076"/>
          </a:xfrm>
        </p:spPr>
        <p:txBody>
          <a:bodyPr anchor="t"/>
          <a:lstStyle>
            <a:lvl1pPr algn="l">
              <a:defRPr sz="47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23" y="2906947"/>
            <a:ext cx="7772399" cy="1500187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2516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5033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57536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006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62559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15072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67584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20094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724" y="1601155"/>
            <a:ext cx="4038600" cy="45259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900" y="1601155"/>
            <a:ext cx="4038600" cy="45259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643" y="1535366"/>
            <a:ext cx="4040188" cy="639761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5169" indent="0">
              <a:buNone/>
              <a:defRPr sz="2300" b="1"/>
            </a:lvl2pPr>
            <a:lvl3pPr marL="1050335" indent="0">
              <a:buNone/>
              <a:defRPr sz="2000" b="1"/>
            </a:lvl3pPr>
            <a:lvl4pPr marL="1575362" indent="0">
              <a:buNone/>
              <a:defRPr sz="1900" b="1"/>
            </a:lvl4pPr>
            <a:lvl5pPr marL="2100655" indent="0">
              <a:buNone/>
              <a:defRPr sz="1900" b="1"/>
            </a:lvl5pPr>
            <a:lvl6pPr marL="2625593" indent="0">
              <a:buNone/>
              <a:defRPr sz="1900" b="1"/>
            </a:lvl6pPr>
            <a:lvl7pPr marL="3150728" indent="0">
              <a:buNone/>
              <a:defRPr sz="1900" b="1"/>
            </a:lvl7pPr>
            <a:lvl8pPr marL="3675849" indent="0">
              <a:buNone/>
              <a:defRPr sz="1900" b="1"/>
            </a:lvl8pPr>
            <a:lvl9pPr marL="420094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643" y="2175047"/>
            <a:ext cx="4040188" cy="3951288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34" y="1535366"/>
            <a:ext cx="4041776" cy="639761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5169" indent="0">
              <a:buNone/>
              <a:defRPr sz="2300" b="1"/>
            </a:lvl2pPr>
            <a:lvl3pPr marL="1050335" indent="0">
              <a:buNone/>
              <a:defRPr sz="2000" b="1"/>
            </a:lvl3pPr>
            <a:lvl4pPr marL="1575362" indent="0">
              <a:buNone/>
              <a:defRPr sz="1900" b="1"/>
            </a:lvl4pPr>
            <a:lvl5pPr marL="2100655" indent="0">
              <a:buNone/>
              <a:defRPr sz="1900" b="1"/>
            </a:lvl5pPr>
            <a:lvl6pPr marL="2625593" indent="0">
              <a:buNone/>
              <a:defRPr sz="1900" b="1"/>
            </a:lvl6pPr>
            <a:lvl7pPr marL="3150728" indent="0">
              <a:buNone/>
              <a:defRPr sz="1900" b="1"/>
            </a:lvl7pPr>
            <a:lvl8pPr marL="3675849" indent="0">
              <a:buNone/>
              <a:defRPr sz="1900" b="1"/>
            </a:lvl8pPr>
            <a:lvl9pPr marL="420094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34" y="2175047"/>
            <a:ext cx="4041776" cy="3951288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8756" y="274468"/>
            <a:ext cx="3008312" cy="1162050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168" y="275196"/>
            <a:ext cx="5111749" cy="5853111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8756" y="1435429"/>
            <a:ext cx="3008312" cy="4691061"/>
          </a:xfrm>
        </p:spPr>
        <p:txBody>
          <a:bodyPr/>
          <a:lstStyle>
            <a:lvl1pPr marL="0" indent="0">
              <a:buNone/>
              <a:defRPr sz="1700"/>
            </a:lvl1pPr>
            <a:lvl2pPr marL="525169" indent="0">
              <a:buNone/>
              <a:defRPr sz="1400"/>
            </a:lvl2pPr>
            <a:lvl3pPr marL="1050335" indent="0">
              <a:buNone/>
              <a:defRPr sz="1200"/>
            </a:lvl3pPr>
            <a:lvl4pPr marL="1575362" indent="0">
              <a:buNone/>
              <a:defRPr sz="1100"/>
            </a:lvl4pPr>
            <a:lvl5pPr marL="2100655" indent="0">
              <a:buNone/>
              <a:defRPr sz="1100"/>
            </a:lvl5pPr>
            <a:lvl6pPr marL="2625593" indent="0">
              <a:buNone/>
              <a:defRPr sz="1100"/>
            </a:lvl6pPr>
            <a:lvl7pPr marL="3150728" indent="0">
              <a:buNone/>
              <a:defRPr sz="1100"/>
            </a:lvl7pPr>
            <a:lvl8pPr marL="3675849" indent="0">
              <a:buNone/>
              <a:defRPr sz="1100"/>
            </a:lvl8pPr>
            <a:lvl9pPr marL="420094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26" y="4801478"/>
            <a:ext cx="5486400" cy="566738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26" y="615331"/>
            <a:ext cx="5486400" cy="4114800"/>
          </a:xfrm>
        </p:spPr>
        <p:txBody>
          <a:bodyPr/>
          <a:lstStyle>
            <a:lvl1pPr marL="0" indent="0">
              <a:buNone/>
              <a:defRPr sz="3700"/>
            </a:lvl1pPr>
            <a:lvl2pPr marL="525169" indent="0">
              <a:buNone/>
              <a:defRPr sz="3200"/>
            </a:lvl2pPr>
            <a:lvl3pPr marL="1050335" indent="0">
              <a:buNone/>
              <a:defRPr sz="2800"/>
            </a:lvl3pPr>
            <a:lvl4pPr marL="1575362" indent="0">
              <a:buNone/>
              <a:defRPr sz="2300"/>
            </a:lvl4pPr>
            <a:lvl5pPr marL="2100655" indent="0">
              <a:buNone/>
              <a:defRPr sz="2300"/>
            </a:lvl5pPr>
            <a:lvl6pPr marL="2625593" indent="0">
              <a:buNone/>
              <a:defRPr sz="2300"/>
            </a:lvl6pPr>
            <a:lvl7pPr marL="3150728" indent="0">
              <a:buNone/>
              <a:defRPr sz="2300"/>
            </a:lvl7pPr>
            <a:lvl8pPr marL="3675849" indent="0">
              <a:buNone/>
              <a:defRPr sz="2300"/>
            </a:lvl8pPr>
            <a:lvl9pPr marL="4200948" indent="0">
              <a:buNone/>
              <a:defRPr sz="23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26" y="5368461"/>
            <a:ext cx="5486400" cy="804862"/>
          </a:xfrm>
        </p:spPr>
        <p:txBody>
          <a:bodyPr/>
          <a:lstStyle>
            <a:lvl1pPr marL="0" indent="0">
              <a:buNone/>
              <a:defRPr sz="1700"/>
            </a:lvl1pPr>
            <a:lvl2pPr marL="525169" indent="0">
              <a:buNone/>
              <a:defRPr sz="1400"/>
            </a:lvl2pPr>
            <a:lvl3pPr marL="1050335" indent="0">
              <a:buNone/>
              <a:defRPr sz="1200"/>
            </a:lvl3pPr>
            <a:lvl4pPr marL="1575362" indent="0">
              <a:buNone/>
              <a:defRPr sz="1100"/>
            </a:lvl4pPr>
            <a:lvl5pPr marL="2100655" indent="0">
              <a:buNone/>
              <a:defRPr sz="1100"/>
            </a:lvl5pPr>
            <a:lvl6pPr marL="2625593" indent="0">
              <a:buNone/>
              <a:defRPr sz="1100"/>
            </a:lvl6pPr>
            <a:lvl7pPr marL="3150728" indent="0">
              <a:buNone/>
              <a:defRPr sz="1100"/>
            </a:lvl7pPr>
            <a:lvl8pPr marL="3675849" indent="0">
              <a:buNone/>
              <a:defRPr sz="1100"/>
            </a:lvl8pPr>
            <a:lvl9pPr marL="420094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703" y="275514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630" y="275514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B8BFF6-0E57-4C87-B4F0-3A7CD5390225}" type="datetimeFigureOut">
              <a:rPr lang="fr-FR" smtClean="0"/>
              <a:pPr/>
              <a:t>27/09/2025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A417EB-EB92-4559-8170-47650A5F5BD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95" y="276131"/>
            <a:ext cx="8229599" cy="1143001"/>
          </a:xfrm>
          <a:prstGeom prst="rect">
            <a:avLst/>
          </a:prstGeom>
        </p:spPr>
        <p:txBody>
          <a:bodyPr vert="horz" lIns="105225" tIns="52585" rIns="105225" bIns="52585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95" y="1601155"/>
            <a:ext cx="8229599" cy="4525963"/>
          </a:xfrm>
          <a:prstGeom prst="rect">
            <a:avLst/>
          </a:prstGeom>
        </p:spPr>
        <p:txBody>
          <a:bodyPr vert="horz" lIns="105225" tIns="52585" rIns="105225" bIns="52585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842" y="6357305"/>
            <a:ext cx="2133601" cy="365125"/>
          </a:xfrm>
          <a:prstGeom prst="rect">
            <a:avLst/>
          </a:prstGeom>
        </p:spPr>
        <p:txBody>
          <a:bodyPr vert="horz" lIns="105225" tIns="52585" rIns="105225" bIns="52585" rtlCol="0" anchor="ctr"/>
          <a:lstStyle>
            <a:lvl1pPr algn="l" defTabSz="1050335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27/09/2025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596" y="6357305"/>
            <a:ext cx="2895600" cy="365125"/>
          </a:xfrm>
          <a:prstGeom prst="rect">
            <a:avLst/>
          </a:prstGeom>
        </p:spPr>
        <p:txBody>
          <a:bodyPr vert="horz" lIns="105225" tIns="52585" rIns="105225" bIns="52585" rtlCol="0" anchor="ctr"/>
          <a:lstStyle>
            <a:lvl1pPr algn="ctr" defTabSz="1050335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768" y="6357305"/>
            <a:ext cx="2133601" cy="365125"/>
          </a:xfrm>
          <a:prstGeom prst="rect">
            <a:avLst/>
          </a:prstGeom>
        </p:spPr>
        <p:txBody>
          <a:bodyPr vert="horz" lIns="105225" tIns="52585" rIns="105225" bIns="52585" rtlCol="0" anchor="ctr"/>
          <a:lstStyle>
            <a:lvl1pPr algn="r" defTabSz="1050335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dissolve/>
  </p:transition>
  <p:txStyles>
    <p:titleStyle>
      <a:lvl1pPr algn="ctr" defTabSz="1050335" rtl="0" eaLnBrk="1" latinLnBrk="0" hangingPunct="1">
        <a:spcBef>
          <a:spcPct val="0"/>
        </a:spcBef>
        <a:buNone/>
        <a:defRPr sz="5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3867" indent="-393867" algn="l" defTabSz="1050335" rtl="0" eaLnBrk="1" latinLnBrk="0" hangingPunct="1">
        <a:spcBef>
          <a:spcPct val="20000"/>
        </a:spcBef>
        <a:buFont typeface="Arial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53297" indent="-328182" algn="l" defTabSz="1050335" rtl="0" eaLnBrk="1" latinLnBrk="0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12766" indent="-262595" algn="l" defTabSz="1050335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837887" indent="-262595" algn="l" defTabSz="1050335" rtl="0" eaLnBrk="1" latinLnBrk="0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63105" indent="-262595" algn="l" defTabSz="1050335" rtl="0" eaLnBrk="1" latinLnBrk="0" hangingPunct="1">
        <a:spcBef>
          <a:spcPct val="20000"/>
        </a:spcBef>
        <a:buFont typeface="Arial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88147" indent="-262595" algn="l" defTabSz="1050335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13267" indent="-262595" algn="l" defTabSz="1050335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38266" indent="-262595" algn="l" defTabSz="1050335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63441" indent="-262595" algn="l" defTabSz="1050335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5033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25169" algn="l" defTabSz="105033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50335" algn="l" defTabSz="105033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75362" algn="l" defTabSz="105033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100655" algn="l" defTabSz="105033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625593" algn="l" defTabSz="105033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150728" algn="l" defTabSz="105033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675849" algn="l" defTabSz="105033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200948" algn="l" defTabSz="105033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gif"/><Relationship Id="rId3" Type="http://schemas.openxmlformats.org/officeDocument/2006/relationships/image" Target="../media/image52.png"/><Relationship Id="rId7" Type="http://schemas.openxmlformats.org/officeDocument/2006/relationships/image" Target="../media/image56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png"/><Relationship Id="rId5" Type="http://schemas.openxmlformats.org/officeDocument/2006/relationships/image" Target="../media/image54.gif"/><Relationship Id="rId4" Type="http://schemas.openxmlformats.org/officeDocument/2006/relationships/image" Target="../media/image53.gif"/><Relationship Id="rId9" Type="http://schemas.openxmlformats.org/officeDocument/2006/relationships/image" Target="../media/image5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180000">
            <a:off x="180000" y="2700000"/>
            <a:ext cx="3849505" cy="3370771"/>
          </a:xfrm>
          <a:prstGeom prst="rect">
            <a:avLst/>
          </a:prstGeom>
          <a:noFill/>
        </p:spPr>
        <p:txBody>
          <a:bodyPr wrap="none" lIns="88215" tIns="44105" rIns="88215" bIns="44105" rtlCol="0">
            <a:prstTxWarp prst="textArchUpPour">
              <a:avLst/>
            </a:prstTxWarp>
            <a:spAutoFit/>
          </a:bodyPr>
          <a:lstStyle/>
          <a:p>
            <a:pPr defTabSz="1050325"/>
            <a:r>
              <a:rPr lang="fr-FR" sz="86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88" y="5811545"/>
            <a:ext cx="9144000" cy="907628"/>
          </a:xfrm>
          <a:prstGeom prst="rect">
            <a:avLst/>
          </a:prstGeom>
          <a:noFill/>
          <a:ln w="19050">
            <a:noFill/>
          </a:ln>
        </p:spPr>
        <p:txBody>
          <a:bodyPr wrap="none" lIns="88215" tIns="44105" rIns="88215" bIns="44105" rtlCol="0">
            <a:prstTxWarp prst="textPlain">
              <a:avLst/>
            </a:prstTxWarp>
            <a:spAutoFit/>
          </a:bodyPr>
          <a:lstStyle/>
          <a:p>
            <a:pPr defTabSz="1050325"/>
            <a:r>
              <a:rPr lang="fr-FR" sz="5900" dirty="0">
                <a:ln w="47625">
                  <a:solidFill>
                    <a:srgbClr val="C00000"/>
                  </a:solidFill>
                </a:ln>
                <a:solidFill>
                  <a:srgbClr val="0070C0"/>
                </a:solidFill>
                <a:latin typeface="Broadway" pitchFamily="82" charset="0"/>
              </a:rPr>
              <a:t> </a:t>
            </a:r>
            <a:r>
              <a:rPr lang="fr-FR" sz="5900" dirty="0" smtClean="0">
                <a:ln w="47625">
                  <a:solidFill>
                    <a:srgbClr val="C00000"/>
                  </a:solidFill>
                </a:ln>
                <a:solidFill>
                  <a:srgbClr val="0070C0"/>
                </a:solidFill>
                <a:latin typeface="Broadway" pitchFamily="82" charset="0"/>
              </a:rPr>
              <a:t> </a:t>
            </a:r>
            <a:r>
              <a:rPr lang="fr-FR" sz="4700" dirty="0" smtClean="0">
                <a:ln w="34925">
                  <a:solidFill>
                    <a:srgbClr val="FF0000"/>
                  </a:solidFill>
                </a:ln>
                <a:solidFill>
                  <a:srgbClr val="3B5BD1"/>
                </a:solidFill>
                <a:latin typeface="Broadway" pitchFamily="82" charset="0"/>
              </a:rPr>
              <a:t>l'alsace </a:t>
            </a:r>
            <a:r>
              <a:rPr lang="fr-FR" sz="4700" smtClean="0">
                <a:ln w="34925">
                  <a:solidFill>
                    <a:srgbClr val="FF0000"/>
                  </a:solidFill>
                </a:ln>
                <a:solidFill>
                  <a:srgbClr val="3B5BD1"/>
                </a:solidFill>
                <a:latin typeface="Broadway" pitchFamily="82" charset="0"/>
              </a:rPr>
              <a:t>au crépuscule </a:t>
            </a:r>
            <a:endParaRPr lang="fr-FR" sz="5900" dirty="0">
              <a:ln w="34925">
                <a:solidFill>
                  <a:srgbClr val="FF0000"/>
                </a:solidFill>
              </a:ln>
              <a:solidFill>
                <a:srgbClr val="3B5BD1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716016" y="2852936"/>
            <a:ext cx="2438292" cy="2027155"/>
          </a:xfrm>
          <a:prstGeom prst="rect">
            <a:avLst/>
          </a:prstGeom>
        </p:spPr>
        <p:txBody>
          <a:bodyPr wrap="square" lIns="117578" tIns="58895" rIns="117578" bIns="58895">
            <a:spAutoFit/>
          </a:bodyPr>
          <a:lstStyle/>
          <a:p>
            <a:pPr algn="ctr" defTabSz="1050325"/>
            <a:r>
              <a:rPr lang="fr-FR" sz="3100" b="1" dirty="0">
                <a:solidFill>
                  <a:prstClr val="white"/>
                </a:solidFill>
                <a:latin typeface="Chiller" pitchFamily="82" charset="0"/>
              </a:rPr>
              <a:t>Pour voir la beauté </a:t>
            </a:r>
          </a:p>
          <a:p>
            <a:pPr algn="ctr" defTabSz="1050325"/>
            <a:r>
              <a:rPr lang="fr-FR" sz="3100" b="1" dirty="0">
                <a:solidFill>
                  <a:prstClr val="white"/>
                </a:solidFill>
                <a:latin typeface="Chiller" pitchFamily="82" charset="0"/>
              </a:rPr>
              <a:t>du paysage, il faut </a:t>
            </a:r>
          </a:p>
          <a:p>
            <a:pPr algn="ctr" defTabSz="1050325"/>
            <a:r>
              <a:rPr lang="fr-FR" sz="3100" b="1" dirty="0">
                <a:solidFill>
                  <a:prstClr val="white"/>
                </a:solidFill>
                <a:latin typeface="Chiller" pitchFamily="82" charset="0"/>
              </a:rPr>
              <a:t>le regarder avec</a:t>
            </a:r>
          </a:p>
          <a:p>
            <a:pPr algn="ctr" defTabSz="1050325"/>
            <a:r>
              <a:rPr lang="fr-FR" sz="3100" b="1" dirty="0">
                <a:solidFill>
                  <a:prstClr val="white"/>
                </a:solidFill>
                <a:latin typeface="Chiller" pitchFamily="82" charset="0"/>
              </a:rPr>
              <a:t> le cœur...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4283968" y="332656"/>
            <a:ext cx="1604793" cy="1751065"/>
          </a:xfrm>
          <a:prstGeom prst="rect">
            <a:avLst/>
          </a:prstGeom>
          <a:noFill/>
        </p:spPr>
        <p:txBody>
          <a:bodyPr wrap="square" lIns="88215" tIns="44105" rIns="88215" bIns="44105" rtlCol="0">
            <a:spAutoFit/>
          </a:bodyPr>
          <a:lstStyle/>
          <a:p>
            <a:pPr algn="ctr" defTabSz="1050325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 defTabSz="1050325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pour  le  plaisir  du  partage</a:t>
            </a:r>
            <a:r>
              <a:rPr lang="fr-FR" sz="1300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 </a:t>
            </a: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720000">
            <a:off x="7164288" y="2204864"/>
            <a:ext cx="1764231" cy="1762415"/>
          </a:xfrm>
          <a:prstGeom prst="rect">
            <a:avLst/>
          </a:prstGeom>
        </p:spPr>
      </p:pic>
      <p:pic>
        <p:nvPicPr>
          <p:cNvPr id="7" name="Les Bougies_Candles _Musique Instrumentale de Georg Ebner.wav">
            <a:hlinkClick r:id="" action="ppaction://media"/>
          </p:cNvPr>
          <p:cNvPicPr>
            <a:picLocks noRot="1" noChangeAspect="1"/>
          </p:cNvPicPr>
          <p:nvPr>
            <a:wavAudioFile r:embed="rId1" name="Les Bougies_Candles _Musique Instrumentale de Georg Ebner.wav"/>
          </p:nvPr>
        </p:nvPicPr>
        <p:blipFill>
          <a:blip r:embed="rId5" cstate="print"/>
          <a:stretch>
            <a:fillRect/>
          </a:stretch>
        </p:blipFill>
        <p:spPr>
          <a:xfrm>
            <a:off x="2627784" y="1412776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700"/>
                            </p:stCondLst>
                            <p:childTnLst>
                              <p:par>
                                <p:cTn id="24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7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47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5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566295_1684105105681430_22691415974507440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465"/>
            <a:ext cx="9144000" cy="684907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95936" y="4581128"/>
            <a:ext cx="1194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Strasbourg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587277_1684104615681479_91406504641143769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902" y="0"/>
            <a:ext cx="8992195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95936" y="4581128"/>
            <a:ext cx="1194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Strasbourg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189328_1695948667830407_17073970594304949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465"/>
            <a:ext cx="9144000" cy="684907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95936" y="4581128"/>
            <a:ext cx="1194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Strasbourg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817225_10161512904667829_36455356813145930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435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860032" y="332656"/>
            <a:ext cx="1194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Strasbourg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218137_1684102702348337_43563697242019125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31504" y="0"/>
            <a:ext cx="5080992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355976" y="620688"/>
            <a:ext cx="1194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Strasbourg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347902_10161512904832829_85307941027624578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48288" cy="6864384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361487_10161512904507829_76590720654513341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417482_10161512904627829_51807101181006243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474888_10161512904777829_3879795797526452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476267_10161512904927829_3034097818210202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056026" cy="674136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484111_10161512904442829_7842198842873757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572986_9566498300044001_56805282328134480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782439_10169549896830612_85249191655995710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2698" y="0"/>
            <a:ext cx="8118603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657203_1266110171276730_51313486069253222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945953_1266110101276737_36270031157543330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659167_2062824157467778_16230901975075305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4951" y="0"/>
            <a:ext cx="5274097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824219_10229878349277263_69210553391652055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19471" y="0"/>
            <a:ext cx="5905057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3598238_1649382852683288_27926584999481849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00221" y="0"/>
            <a:ext cx="4543558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itadelle de Bitch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guisheim467241083_1975453722956827_66084000745627785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1600" y="0"/>
            <a:ext cx="68580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465335_10169549897305612_44059344996735984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68438" y="0"/>
            <a:ext cx="5207124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537576_1684105315681409_45971629014393010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4063007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563888" y="620688"/>
            <a:ext cx="1194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Strasbourg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097875_1695948507830423_2084759497913410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49301" y="0"/>
            <a:ext cx="6045398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051720" y="620688"/>
            <a:ext cx="1194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Strasbourg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152212_1695951284496812_13083317819703820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2422" y="0"/>
            <a:ext cx="467915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555776" y="404664"/>
            <a:ext cx="1194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Strasbourg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152219_1695947761163831_29414985137541739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95785" y="0"/>
            <a:ext cx="515243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427984" y="404664"/>
            <a:ext cx="1194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Strasbourg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173216_1695948187830455_75479461382830835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34133" y="0"/>
            <a:ext cx="5875734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508104" y="332656"/>
            <a:ext cx="1194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Strasbourg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194494_1695948337830440_6439202425450342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76090" y="0"/>
            <a:ext cx="599182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91680" y="1052736"/>
            <a:ext cx="1194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Strasbourg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202355_1695948581163749_21917656838980322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95785" y="0"/>
            <a:ext cx="515243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915816" y="4005064"/>
            <a:ext cx="1194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Strasbourg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233578_1695948277830446_67696355052124971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4715" y="0"/>
            <a:ext cx="513457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11760" y="1844824"/>
            <a:ext cx="1194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Strasbourg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255686_1639286073575998_35584333150521828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262005_1695951157830158_85616138559185404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29730" y="0"/>
            <a:ext cx="4884539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580112" y="1124744"/>
            <a:ext cx="1194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Strasbourg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297368_1639286123575993_78225519460084812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53413880_1639286100242662_9517067448909761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499539_1695948431163764_66330351177990780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95785" y="0"/>
            <a:ext cx="515243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95936" y="4581128"/>
            <a:ext cx="1194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Strasbourg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508792_1639286150242657_43249297463542976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625350_1639286206909318_20251226892379781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634945_1639286023576003_80890140628014067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626102_2019372695147354_32745402114810714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746193_2019372655147358_59210561624684918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002020" cy="666936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787995_2019372768480680_83369006325007137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818244_2019372738480683_4465540843002620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169305_2019372628480694_72773751047393636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376958_2019372828480674_4087438009307377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28000" y="0"/>
            <a:ext cx="3857625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451611_2019372798480677_74812954428845011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63999" y="0"/>
            <a:ext cx="3857625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451986_2019372891814001_28558534129181327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63999" y="0"/>
            <a:ext cx="3857625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594328_1303115381097262_3376140412630989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23728" y="0"/>
            <a:ext cx="456307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068000" y="108000"/>
            <a:ext cx="22356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Le Haut Koenigsbourg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 Dolder de Riquewih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5661422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195736" y="548680"/>
            <a:ext cx="23844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Le </a:t>
            </a:r>
            <a:r>
              <a:rPr lang="fr-FR" dirty="0" err="1" smtClean="0">
                <a:solidFill>
                  <a:schemeClr val="bg1"/>
                </a:solidFill>
              </a:rPr>
              <a:t>Dolder</a:t>
            </a:r>
            <a:r>
              <a:rPr lang="fr-FR" dirty="0" smtClean="0">
                <a:solidFill>
                  <a:schemeClr val="bg1"/>
                </a:solidFill>
              </a:rPr>
              <a:t> de Riquewihr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iquewihr459398035_488210624132330_61299730464639417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00000" y="0"/>
            <a:ext cx="5473898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11760" y="2060848"/>
            <a:ext cx="11405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Riquewihr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 descr="reporter-5-16008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60000">
            <a:off x="2232000" y="4896000"/>
            <a:ext cx="1333382" cy="650763"/>
          </a:xfrm>
          <a:prstGeom prst="rect">
            <a:avLst/>
          </a:prstGeom>
        </p:spPr>
      </p:pic>
      <p:pic>
        <p:nvPicPr>
          <p:cNvPr id="11" name="Image 10" descr="a1appareil_photo_flash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067944" y="2924944"/>
            <a:ext cx="960087" cy="1080000"/>
          </a:xfrm>
          <a:prstGeom prst="rect">
            <a:avLst/>
          </a:prstGeom>
        </p:spPr>
      </p:pic>
      <p:sp>
        <p:nvSpPr>
          <p:cNvPr id="12" name="ZoneTexte 11"/>
          <p:cNvSpPr txBox="1"/>
          <p:nvPr/>
        </p:nvSpPr>
        <p:spPr>
          <a:xfrm>
            <a:off x="4788024" y="188640"/>
            <a:ext cx="4035332" cy="1378294"/>
          </a:xfrm>
          <a:prstGeom prst="rect">
            <a:avLst/>
          </a:prstGeom>
          <a:noFill/>
        </p:spPr>
        <p:txBody>
          <a:bodyPr wrap="square" lIns="115107" tIns="57642" rIns="115107" bIns="57642" rtlCol="0">
            <a:spAutoFit/>
          </a:bodyPr>
          <a:lstStyle/>
          <a:p>
            <a:pPr algn="ctr" defTabSz="1042864"/>
            <a:r>
              <a:rPr lang="fr-FR" sz="4100" b="1" dirty="0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Franklin Gothic Medium" pitchFamily="34" charset="0"/>
              </a:rPr>
              <a:t>Georg  </a:t>
            </a:r>
            <a:r>
              <a:rPr lang="fr-FR" sz="4100" b="1" dirty="0" err="1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Franklin Gothic Medium" pitchFamily="34" charset="0"/>
              </a:rPr>
              <a:t>Ebner</a:t>
            </a:r>
            <a:endParaRPr lang="fr-FR" sz="4100" b="1" dirty="0" smtClean="0">
              <a:ln w="19050">
                <a:solidFill>
                  <a:schemeClr val="tx1"/>
                </a:solidFill>
              </a:ln>
              <a:solidFill>
                <a:schemeClr val="bg1"/>
              </a:solidFill>
              <a:latin typeface="Franklin Gothic Medium" pitchFamily="34" charset="0"/>
            </a:endParaRPr>
          </a:p>
          <a:p>
            <a:pPr algn="ctr" defTabSz="1042864"/>
            <a:r>
              <a:rPr lang="fr-FR" sz="4100" b="1" dirty="0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Franklin Gothic Medium" pitchFamily="34" charset="0"/>
              </a:rPr>
              <a:t>Les  Bougies</a:t>
            </a:r>
            <a:endParaRPr lang="fr-FR" sz="4100" b="1" dirty="0">
              <a:ln w="19050">
                <a:solidFill>
                  <a:schemeClr val="tx1"/>
                </a:solidFill>
              </a:ln>
              <a:solidFill>
                <a:schemeClr val="bg1"/>
              </a:solidFill>
              <a:latin typeface="Franklin Gothic Medium" pitchFamily="34" charset="0"/>
            </a:endParaRPr>
          </a:p>
        </p:txBody>
      </p:sp>
      <p:pic>
        <p:nvPicPr>
          <p:cNvPr id="13" name="Image 12" descr="vecteezy_audio-speaker-clipart-design-illustration_9399546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156176" y="1556792"/>
            <a:ext cx="2136411" cy="2142739"/>
          </a:xfrm>
          <a:prstGeom prst="rect">
            <a:avLst/>
          </a:prstGeom>
        </p:spPr>
      </p:pic>
      <p:sp>
        <p:nvSpPr>
          <p:cNvPr id="14" name="Ellipse 13"/>
          <p:cNvSpPr>
            <a:spLocks noChangeAspect="1"/>
          </p:cNvSpPr>
          <p:nvPr/>
        </p:nvSpPr>
        <p:spPr>
          <a:xfrm>
            <a:off x="6300000" y="1692000"/>
            <a:ext cx="1836000" cy="1841438"/>
          </a:xfrm>
          <a:prstGeom prst="ellipse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1595" tIns="50795" rIns="101595" bIns="50795" rtlCol="0" anchor="ctr"/>
          <a:lstStyle/>
          <a:p>
            <a:pPr algn="ctr" defTabSz="912486"/>
            <a:endParaRPr lang="fr-FR" dirty="0">
              <a:solidFill>
                <a:prstClr val="white"/>
              </a:solidFill>
            </a:endParaRPr>
          </a:p>
        </p:txBody>
      </p:sp>
      <p:sp>
        <p:nvSpPr>
          <p:cNvPr id="15" name="ZoneTexte 14"/>
          <p:cNvSpPr txBox="1"/>
          <p:nvPr/>
        </p:nvSpPr>
        <p:spPr>
          <a:xfrm rot="-600000">
            <a:off x="4500000" y="4932000"/>
            <a:ext cx="1999677" cy="747352"/>
          </a:xfrm>
          <a:prstGeom prst="rect">
            <a:avLst/>
          </a:prstGeom>
          <a:noFill/>
        </p:spPr>
        <p:txBody>
          <a:bodyPr wrap="none" lIns="115107" tIns="57642" rIns="115107" bIns="57642" rtlCol="0">
            <a:spAutoFit/>
          </a:bodyPr>
          <a:lstStyle/>
          <a:p>
            <a:pPr defTabSz="1042864"/>
            <a:r>
              <a:rPr lang="fr-FR" sz="41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Franklin Gothic Medium" pitchFamily="34" charset="0"/>
              </a:rPr>
              <a:t>Internet</a:t>
            </a:r>
            <a:endParaRPr lang="fr-FR" sz="4700" b="1" dirty="0">
              <a:ln w="19050">
                <a:solidFill>
                  <a:schemeClr val="tx1"/>
                </a:solidFill>
              </a:ln>
              <a:solidFill>
                <a:schemeClr val="bg1"/>
              </a:solidFill>
              <a:latin typeface="Franklin Gothic Medium" pitchFamily="34" charset="0"/>
            </a:endParaRPr>
          </a:p>
        </p:txBody>
      </p:sp>
      <p:pic>
        <p:nvPicPr>
          <p:cNvPr id="16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95536" y="4077072"/>
            <a:ext cx="1584175" cy="88662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" name="ZoneTexte 16"/>
          <p:cNvSpPr txBox="1"/>
          <p:nvPr/>
        </p:nvSpPr>
        <p:spPr>
          <a:xfrm>
            <a:off x="6444208" y="5877272"/>
            <a:ext cx="2133624" cy="747352"/>
          </a:xfrm>
          <a:prstGeom prst="rect">
            <a:avLst/>
          </a:prstGeom>
          <a:noFill/>
        </p:spPr>
        <p:txBody>
          <a:bodyPr wrap="none" lIns="115107" tIns="57642" rIns="115107" bIns="57642" rtlCol="0">
            <a:spAutoFit/>
          </a:bodyPr>
          <a:lstStyle/>
          <a:p>
            <a:pPr defTabSz="1042864"/>
            <a:r>
              <a:rPr lang="fr-FR" sz="41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18" name="Étoile à 12 branches 17"/>
          <p:cNvSpPr>
            <a:spLocks noChangeAspect="1"/>
          </p:cNvSpPr>
          <p:nvPr/>
        </p:nvSpPr>
        <p:spPr>
          <a:xfrm>
            <a:off x="179512" y="2996952"/>
            <a:ext cx="1239118" cy="771551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107" tIns="57642" rIns="115107" bIns="57642" rtlCol="0" anchor="ctr"/>
          <a:lstStyle/>
          <a:p>
            <a:pPr algn="ctr" defTabSz="1042864"/>
            <a:r>
              <a:rPr lang="fr-FR" sz="1400" dirty="0" smtClean="0">
                <a:solidFill>
                  <a:srgbClr val="FF0000"/>
                </a:solidFill>
                <a:latin typeface="Rockwell" pitchFamily="18" charset="0"/>
              </a:rPr>
              <a:t>2599</a:t>
            </a:r>
            <a:endParaRPr lang="fr-FR" sz="14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9" name="ZoneTexte 18"/>
          <p:cNvSpPr txBox="1"/>
          <p:nvPr/>
        </p:nvSpPr>
        <p:spPr>
          <a:xfrm>
            <a:off x="3203848" y="764704"/>
            <a:ext cx="1059612" cy="331853"/>
          </a:xfrm>
          <a:prstGeom prst="rect">
            <a:avLst/>
          </a:prstGeom>
          <a:noFill/>
        </p:spPr>
        <p:txBody>
          <a:bodyPr wrap="none" lIns="115107" tIns="57642" rIns="115107" bIns="57642" rtlCol="0">
            <a:spAutoFit/>
          </a:bodyPr>
          <a:lstStyle/>
          <a:p>
            <a:pPr defTabSz="1042864"/>
            <a:r>
              <a:rPr lang="fr-FR" sz="1400" b="1" dirty="0" smtClean="0">
                <a:solidFill>
                  <a:srgbClr val="FF0000"/>
                </a:solidFill>
              </a:rPr>
              <a:t>28.08.2025</a:t>
            </a:r>
            <a:endParaRPr lang="fr-FR" sz="1400" b="1" dirty="0">
              <a:solidFill>
                <a:srgbClr val="FF0000"/>
              </a:solidFill>
            </a:endParaRPr>
          </a:p>
        </p:txBody>
      </p:sp>
      <p:pic>
        <p:nvPicPr>
          <p:cNvPr id="20" name="Image 19" descr="2446956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3491880" y="1628800"/>
            <a:ext cx="801979" cy="801153"/>
          </a:xfrm>
          <a:prstGeom prst="rect">
            <a:avLst/>
          </a:prstGeom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0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0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0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 animBg="1"/>
      <p:bldP spid="15" grpId="0"/>
      <p:bldP spid="17" grpId="0"/>
      <p:bldP spid="18" grpId="0" animBg="1"/>
      <p:bldP spid="19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58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</TotalTime>
  <Words>64</Words>
  <Application>Microsoft Office PowerPoint</Application>
  <PresentationFormat>Affichage à l'écran (4:3)</PresentationFormat>
  <Paragraphs>33</Paragraphs>
  <Slides>50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50</vt:i4>
      </vt:variant>
    </vt:vector>
  </HeadingPairs>
  <TitlesOfParts>
    <vt:vector size="52" baseType="lpstr">
      <vt:lpstr>Thème Office</vt:lpstr>
      <vt:lpstr>58_Thème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25</cp:revision>
  <dcterms:created xsi:type="dcterms:W3CDTF">2025-09-23T09:23:11Z</dcterms:created>
  <dcterms:modified xsi:type="dcterms:W3CDTF">2025-09-27T19:07:51Z</dcterms:modified>
</cp:coreProperties>
</file>