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0" r:id="rId7"/>
    <p:sldId id="262" r:id="rId8"/>
    <p:sldId id="263" r:id="rId9"/>
    <p:sldId id="264" r:id="rId10"/>
    <p:sldId id="265" r:id="rId11"/>
    <p:sldId id="266" r:id="rId12"/>
    <p:sldId id="267" r:id="rId13"/>
    <p:sldId id="268" r:id="rId14"/>
    <p:sldId id="271" r:id="rId15"/>
    <p:sldId id="272" r:id="rId16"/>
    <p:sldId id="274" r:id="rId17"/>
    <p:sldId id="273" r:id="rId18"/>
    <p:sldId id="275" r:id="rId19"/>
    <p:sldId id="269" r:id="rId20"/>
    <p:sldId id="270" r:id="rId21"/>
    <p:sldId id="276" r:id="rId22"/>
    <p:sldId id="277" r:id="rId23"/>
    <p:sldId id="278" r:id="rId24"/>
    <p:sldId id="279" r:id="rId25"/>
    <p:sldId id="280" r:id="rId26"/>
    <p:sldId id="281" r:id="rId27"/>
    <p:sldId id="282" r:id="rId28"/>
    <p:sldId id="283" r:id="rId29"/>
    <p:sldId id="285" r:id="rId30"/>
    <p:sldId id="286" r:id="rId3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4660"/>
  </p:normalViewPr>
  <p:slideViewPr>
    <p:cSldViewPr snapToGrid="0">
      <p:cViewPr varScale="1">
        <p:scale>
          <a:sx n="77" d="100"/>
          <a:sy n="77" d="100"/>
        </p:scale>
        <p:origin x="660" y="2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28F431A-BAC0-B438-8767-EF8CF3BD6B4A}"/>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110855F8-ABCC-0B08-E885-93582BE81F7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3FA02CEC-36EA-CC15-601A-B64C24637ED1}"/>
              </a:ext>
            </a:extLst>
          </p:cNvPr>
          <p:cNvSpPr>
            <a:spLocks noGrp="1"/>
          </p:cNvSpPr>
          <p:nvPr>
            <p:ph type="dt" sz="half" idx="10"/>
          </p:nvPr>
        </p:nvSpPr>
        <p:spPr/>
        <p:txBody>
          <a:bodyPr/>
          <a:lstStyle/>
          <a:p>
            <a:fld id="{7BEA5533-40D0-49DD-AF5A-87136E9AFE6F}" type="datetimeFigureOut">
              <a:rPr lang="fr-FR" smtClean="0"/>
              <a:t>14/10/2025</a:t>
            </a:fld>
            <a:endParaRPr lang="fr-FR" dirty="0"/>
          </a:p>
        </p:txBody>
      </p:sp>
      <p:sp>
        <p:nvSpPr>
          <p:cNvPr id="5" name="Espace réservé du pied de page 4">
            <a:extLst>
              <a:ext uri="{FF2B5EF4-FFF2-40B4-BE49-F238E27FC236}">
                <a16:creationId xmlns:a16="http://schemas.microsoft.com/office/drawing/2014/main" id="{5E781DBC-98B2-E0AE-013C-7842975867A2}"/>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141E4816-599F-2FE1-658C-2D02D79811C2}"/>
              </a:ext>
            </a:extLst>
          </p:cNvPr>
          <p:cNvSpPr>
            <a:spLocks noGrp="1"/>
          </p:cNvSpPr>
          <p:nvPr>
            <p:ph type="sldNum" sz="quarter" idx="12"/>
          </p:nvPr>
        </p:nvSpPr>
        <p:spPr/>
        <p:txBody>
          <a:bodyPr/>
          <a:lstStyle/>
          <a:p>
            <a:fld id="{B7500149-EE7E-46D3-B9C0-5B70E50D86AC}" type="slidenum">
              <a:rPr lang="fr-FR" smtClean="0"/>
              <a:t>‹N°›</a:t>
            </a:fld>
            <a:endParaRPr lang="fr-FR" dirty="0"/>
          </a:p>
        </p:txBody>
      </p:sp>
    </p:spTree>
    <p:extLst>
      <p:ext uri="{BB962C8B-B14F-4D97-AF65-F5344CB8AC3E}">
        <p14:creationId xmlns:p14="http://schemas.microsoft.com/office/powerpoint/2010/main" val="1454357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3632DA-9BF3-D469-61CE-8182C799352D}"/>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B981DB74-1B64-FCBE-AFCD-C77EE2D48012}"/>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235B18A-8C55-1AE6-4CD4-023BECF2E9F7}"/>
              </a:ext>
            </a:extLst>
          </p:cNvPr>
          <p:cNvSpPr>
            <a:spLocks noGrp="1"/>
          </p:cNvSpPr>
          <p:nvPr>
            <p:ph type="dt" sz="half" idx="10"/>
          </p:nvPr>
        </p:nvSpPr>
        <p:spPr/>
        <p:txBody>
          <a:bodyPr/>
          <a:lstStyle/>
          <a:p>
            <a:fld id="{7BEA5533-40D0-49DD-AF5A-87136E9AFE6F}" type="datetimeFigureOut">
              <a:rPr lang="fr-FR" smtClean="0"/>
              <a:t>14/10/2025</a:t>
            </a:fld>
            <a:endParaRPr lang="fr-FR" dirty="0"/>
          </a:p>
        </p:txBody>
      </p:sp>
      <p:sp>
        <p:nvSpPr>
          <p:cNvPr id="5" name="Espace réservé du pied de page 4">
            <a:extLst>
              <a:ext uri="{FF2B5EF4-FFF2-40B4-BE49-F238E27FC236}">
                <a16:creationId xmlns:a16="http://schemas.microsoft.com/office/drawing/2014/main" id="{5D86419B-D73A-56C3-EBE9-4D4F59598BF7}"/>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F484E3E8-3BA8-7783-8A72-A237161DFA2A}"/>
              </a:ext>
            </a:extLst>
          </p:cNvPr>
          <p:cNvSpPr>
            <a:spLocks noGrp="1"/>
          </p:cNvSpPr>
          <p:nvPr>
            <p:ph type="sldNum" sz="quarter" idx="12"/>
          </p:nvPr>
        </p:nvSpPr>
        <p:spPr/>
        <p:txBody>
          <a:bodyPr/>
          <a:lstStyle/>
          <a:p>
            <a:fld id="{B7500149-EE7E-46D3-B9C0-5B70E50D86AC}" type="slidenum">
              <a:rPr lang="fr-FR" smtClean="0"/>
              <a:t>‹N°›</a:t>
            </a:fld>
            <a:endParaRPr lang="fr-FR" dirty="0"/>
          </a:p>
        </p:txBody>
      </p:sp>
    </p:spTree>
    <p:extLst>
      <p:ext uri="{BB962C8B-B14F-4D97-AF65-F5344CB8AC3E}">
        <p14:creationId xmlns:p14="http://schemas.microsoft.com/office/powerpoint/2010/main" val="884572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7F7D1A64-7B42-5E5C-F647-1B31EE669D05}"/>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2C5A540B-5E05-7CC1-852B-9274032E3FE0}"/>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189524C-518B-CEBF-5FC5-2E6DC9C8CB1D}"/>
              </a:ext>
            </a:extLst>
          </p:cNvPr>
          <p:cNvSpPr>
            <a:spLocks noGrp="1"/>
          </p:cNvSpPr>
          <p:nvPr>
            <p:ph type="dt" sz="half" idx="10"/>
          </p:nvPr>
        </p:nvSpPr>
        <p:spPr/>
        <p:txBody>
          <a:bodyPr/>
          <a:lstStyle/>
          <a:p>
            <a:fld id="{7BEA5533-40D0-49DD-AF5A-87136E9AFE6F}" type="datetimeFigureOut">
              <a:rPr lang="fr-FR" smtClean="0"/>
              <a:t>14/10/2025</a:t>
            </a:fld>
            <a:endParaRPr lang="fr-FR" dirty="0"/>
          </a:p>
        </p:txBody>
      </p:sp>
      <p:sp>
        <p:nvSpPr>
          <p:cNvPr id="5" name="Espace réservé du pied de page 4">
            <a:extLst>
              <a:ext uri="{FF2B5EF4-FFF2-40B4-BE49-F238E27FC236}">
                <a16:creationId xmlns:a16="http://schemas.microsoft.com/office/drawing/2014/main" id="{F6623668-F7E9-BEF7-42D2-096DCF0D0B18}"/>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8AB555D0-3F4C-C70C-826B-B77ACF4D7CA8}"/>
              </a:ext>
            </a:extLst>
          </p:cNvPr>
          <p:cNvSpPr>
            <a:spLocks noGrp="1"/>
          </p:cNvSpPr>
          <p:nvPr>
            <p:ph type="sldNum" sz="quarter" idx="12"/>
          </p:nvPr>
        </p:nvSpPr>
        <p:spPr/>
        <p:txBody>
          <a:bodyPr/>
          <a:lstStyle/>
          <a:p>
            <a:fld id="{B7500149-EE7E-46D3-B9C0-5B70E50D86AC}" type="slidenum">
              <a:rPr lang="fr-FR" smtClean="0"/>
              <a:t>‹N°›</a:t>
            </a:fld>
            <a:endParaRPr lang="fr-FR" dirty="0"/>
          </a:p>
        </p:txBody>
      </p:sp>
    </p:spTree>
    <p:extLst>
      <p:ext uri="{BB962C8B-B14F-4D97-AF65-F5344CB8AC3E}">
        <p14:creationId xmlns:p14="http://schemas.microsoft.com/office/powerpoint/2010/main" val="3074647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F56D7F-BC50-7D4C-A998-37C082D43AD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C2C5532F-AFFE-038C-1C5E-AB349C23F7E4}"/>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3D89584-1346-0462-4379-C8199BD3D948}"/>
              </a:ext>
            </a:extLst>
          </p:cNvPr>
          <p:cNvSpPr>
            <a:spLocks noGrp="1"/>
          </p:cNvSpPr>
          <p:nvPr>
            <p:ph type="dt" sz="half" idx="10"/>
          </p:nvPr>
        </p:nvSpPr>
        <p:spPr/>
        <p:txBody>
          <a:bodyPr/>
          <a:lstStyle/>
          <a:p>
            <a:fld id="{7BEA5533-40D0-49DD-AF5A-87136E9AFE6F}" type="datetimeFigureOut">
              <a:rPr lang="fr-FR" smtClean="0"/>
              <a:t>14/10/2025</a:t>
            </a:fld>
            <a:endParaRPr lang="fr-FR" dirty="0"/>
          </a:p>
        </p:txBody>
      </p:sp>
      <p:sp>
        <p:nvSpPr>
          <p:cNvPr id="5" name="Espace réservé du pied de page 4">
            <a:extLst>
              <a:ext uri="{FF2B5EF4-FFF2-40B4-BE49-F238E27FC236}">
                <a16:creationId xmlns:a16="http://schemas.microsoft.com/office/drawing/2014/main" id="{BF0364C0-218D-FA3C-0F25-009D61680A9B}"/>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58D066AF-2EAD-459C-CB9F-6A573F30E606}"/>
              </a:ext>
            </a:extLst>
          </p:cNvPr>
          <p:cNvSpPr>
            <a:spLocks noGrp="1"/>
          </p:cNvSpPr>
          <p:nvPr>
            <p:ph type="sldNum" sz="quarter" idx="12"/>
          </p:nvPr>
        </p:nvSpPr>
        <p:spPr/>
        <p:txBody>
          <a:bodyPr/>
          <a:lstStyle/>
          <a:p>
            <a:fld id="{B7500149-EE7E-46D3-B9C0-5B70E50D86AC}" type="slidenum">
              <a:rPr lang="fr-FR" smtClean="0"/>
              <a:t>‹N°›</a:t>
            </a:fld>
            <a:endParaRPr lang="fr-FR" dirty="0"/>
          </a:p>
        </p:txBody>
      </p:sp>
    </p:spTree>
    <p:extLst>
      <p:ext uri="{BB962C8B-B14F-4D97-AF65-F5344CB8AC3E}">
        <p14:creationId xmlns:p14="http://schemas.microsoft.com/office/powerpoint/2010/main" val="3692249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A4190-9FE2-36DC-9889-A90A3AF0B1A5}"/>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4E360976-877B-9CED-93B8-AC2883FBD18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9484D706-7937-EF93-E09D-9BAB66631D33}"/>
              </a:ext>
            </a:extLst>
          </p:cNvPr>
          <p:cNvSpPr>
            <a:spLocks noGrp="1"/>
          </p:cNvSpPr>
          <p:nvPr>
            <p:ph type="dt" sz="half" idx="10"/>
          </p:nvPr>
        </p:nvSpPr>
        <p:spPr/>
        <p:txBody>
          <a:bodyPr/>
          <a:lstStyle/>
          <a:p>
            <a:fld id="{7BEA5533-40D0-49DD-AF5A-87136E9AFE6F}" type="datetimeFigureOut">
              <a:rPr lang="fr-FR" smtClean="0"/>
              <a:t>14/10/2025</a:t>
            </a:fld>
            <a:endParaRPr lang="fr-FR" dirty="0"/>
          </a:p>
        </p:txBody>
      </p:sp>
      <p:sp>
        <p:nvSpPr>
          <p:cNvPr id="5" name="Espace réservé du pied de page 4">
            <a:extLst>
              <a:ext uri="{FF2B5EF4-FFF2-40B4-BE49-F238E27FC236}">
                <a16:creationId xmlns:a16="http://schemas.microsoft.com/office/drawing/2014/main" id="{BAA07EA3-900D-1A9C-A2AC-7B15C27E51F9}"/>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167C75A6-49BA-1F73-6058-F38DF4C2B65B}"/>
              </a:ext>
            </a:extLst>
          </p:cNvPr>
          <p:cNvSpPr>
            <a:spLocks noGrp="1"/>
          </p:cNvSpPr>
          <p:nvPr>
            <p:ph type="sldNum" sz="quarter" idx="12"/>
          </p:nvPr>
        </p:nvSpPr>
        <p:spPr/>
        <p:txBody>
          <a:bodyPr/>
          <a:lstStyle/>
          <a:p>
            <a:fld id="{B7500149-EE7E-46D3-B9C0-5B70E50D86AC}" type="slidenum">
              <a:rPr lang="fr-FR" smtClean="0"/>
              <a:t>‹N°›</a:t>
            </a:fld>
            <a:endParaRPr lang="fr-FR" dirty="0"/>
          </a:p>
        </p:txBody>
      </p:sp>
    </p:spTree>
    <p:extLst>
      <p:ext uri="{BB962C8B-B14F-4D97-AF65-F5344CB8AC3E}">
        <p14:creationId xmlns:p14="http://schemas.microsoft.com/office/powerpoint/2010/main" val="3353132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C569D9-6933-3533-C4A9-92EBEAB776A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A7199FBB-5AA7-75E1-988E-22210ADB4232}"/>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1833E334-6DB3-F83B-3E90-830513BD55A5}"/>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C6A6D635-97EC-CAF7-F4FF-1866B3BC4D2F}"/>
              </a:ext>
            </a:extLst>
          </p:cNvPr>
          <p:cNvSpPr>
            <a:spLocks noGrp="1"/>
          </p:cNvSpPr>
          <p:nvPr>
            <p:ph type="dt" sz="half" idx="10"/>
          </p:nvPr>
        </p:nvSpPr>
        <p:spPr/>
        <p:txBody>
          <a:bodyPr/>
          <a:lstStyle/>
          <a:p>
            <a:fld id="{7BEA5533-40D0-49DD-AF5A-87136E9AFE6F}" type="datetimeFigureOut">
              <a:rPr lang="fr-FR" smtClean="0"/>
              <a:t>14/10/2025</a:t>
            </a:fld>
            <a:endParaRPr lang="fr-FR" dirty="0"/>
          </a:p>
        </p:txBody>
      </p:sp>
      <p:sp>
        <p:nvSpPr>
          <p:cNvPr id="6" name="Espace réservé du pied de page 5">
            <a:extLst>
              <a:ext uri="{FF2B5EF4-FFF2-40B4-BE49-F238E27FC236}">
                <a16:creationId xmlns:a16="http://schemas.microsoft.com/office/drawing/2014/main" id="{2EBF8CA9-09C1-48A0-4D59-7F9BBFA7ABDE}"/>
              </a:ext>
            </a:extLst>
          </p:cNvPr>
          <p:cNvSpPr>
            <a:spLocks noGrp="1"/>
          </p:cNvSpPr>
          <p:nvPr>
            <p:ph type="ftr" sz="quarter" idx="11"/>
          </p:nvPr>
        </p:nvSpPr>
        <p:spPr/>
        <p:txBody>
          <a:bodyPr/>
          <a:lstStyle/>
          <a:p>
            <a:endParaRPr lang="fr-FR" dirty="0"/>
          </a:p>
        </p:txBody>
      </p:sp>
      <p:sp>
        <p:nvSpPr>
          <p:cNvPr id="7" name="Espace réservé du numéro de diapositive 6">
            <a:extLst>
              <a:ext uri="{FF2B5EF4-FFF2-40B4-BE49-F238E27FC236}">
                <a16:creationId xmlns:a16="http://schemas.microsoft.com/office/drawing/2014/main" id="{5DF97DF8-BF5F-C390-CD81-835CAE8B72FC}"/>
              </a:ext>
            </a:extLst>
          </p:cNvPr>
          <p:cNvSpPr>
            <a:spLocks noGrp="1"/>
          </p:cNvSpPr>
          <p:nvPr>
            <p:ph type="sldNum" sz="quarter" idx="12"/>
          </p:nvPr>
        </p:nvSpPr>
        <p:spPr/>
        <p:txBody>
          <a:bodyPr/>
          <a:lstStyle/>
          <a:p>
            <a:fld id="{B7500149-EE7E-46D3-B9C0-5B70E50D86AC}" type="slidenum">
              <a:rPr lang="fr-FR" smtClean="0"/>
              <a:t>‹N°›</a:t>
            </a:fld>
            <a:endParaRPr lang="fr-FR" dirty="0"/>
          </a:p>
        </p:txBody>
      </p:sp>
    </p:spTree>
    <p:extLst>
      <p:ext uri="{BB962C8B-B14F-4D97-AF65-F5344CB8AC3E}">
        <p14:creationId xmlns:p14="http://schemas.microsoft.com/office/powerpoint/2010/main" val="846501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8DA9798-FFC5-6510-58B7-AE9539952055}"/>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48C61A1F-1CC2-CBD9-ADD4-175AA2E374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210E22E1-D965-E951-3DDB-105793614434}"/>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22ECE0A4-0799-3737-7062-80188CD904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9F7DEB80-D383-1059-D63E-D44A1F1BEF5C}"/>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8FD06A33-3B13-0CEA-5B3A-ADCFE3104826}"/>
              </a:ext>
            </a:extLst>
          </p:cNvPr>
          <p:cNvSpPr>
            <a:spLocks noGrp="1"/>
          </p:cNvSpPr>
          <p:nvPr>
            <p:ph type="dt" sz="half" idx="10"/>
          </p:nvPr>
        </p:nvSpPr>
        <p:spPr/>
        <p:txBody>
          <a:bodyPr/>
          <a:lstStyle/>
          <a:p>
            <a:fld id="{7BEA5533-40D0-49DD-AF5A-87136E9AFE6F}" type="datetimeFigureOut">
              <a:rPr lang="fr-FR" smtClean="0"/>
              <a:t>14/10/2025</a:t>
            </a:fld>
            <a:endParaRPr lang="fr-FR" dirty="0"/>
          </a:p>
        </p:txBody>
      </p:sp>
      <p:sp>
        <p:nvSpPr>
          <p:cNvPr id="8" name="Espace réservé du pied de page 7">
            <a:extLst>
              <a:ext uri="{FF2B5EF4-FFF2-40B4-BE49-F238E27FC236}">
                <a16:creationId xmlns:a16="http://schemas.microsoft.com/office/drawing/2014/main" id="{605E66F7-BE6B-C139-6CC6-8CEDA6858F75}"/>
              </a:ext>
            </a:extLst>
          </p:cNvPr>
          <p:cNvSpPr>
            <a:spLocks noGrp="1"/>
          </p:cNvSpPr>
          <p:nvPr>
            <p:ph type="ftr" sz="quarter" idx="11"/>
          </p:nvPr>
        </p:nvSpPr>
        <p:spPr/>
        <p:txBody>
          <a:bodyPr/>
          <a:lstStyle/>
          <a:p>
            <a:endParaRPr lang="fr-FR" dirty="0"/>
          </a:p>
        </p:txBody>
      </p:sp>
      <p:sp>
        <p:nvSpPr>
          <p:cNvPr id="9" name="Espace réservé du numéro de diapositive 8">
            <a:extLst>
              <a:ext uri="{FF2B5EF4-FFF2-40B4-BE49-F238E27FC236}">
                <a16:creationId xmlns:a16="http://schemas.microsoft.com/office/drawing/2014/main" id="{6D79B959-2140-D42F-0749-AA21A7DF5345}"/>
              </a:ext>
            </a:extLst>
          </p:cNvPr>
          <p:cNvSpPr>
            <a:spLocks noGrp="1"/>
          </p:cNvSpPr>
          <p:nvPr>
            <p:ph type="sldNum" sz="quarter" idx="12"/>
          </p:nvPr>
        </p:nvSpPr>
        <p:spPr/>
        <p:txBody>
          <a:bodyPr/>
          <a:lstStyle/>
          <a:p>
            <a:fld id="{B7500149-EE7E-46D3-B9C0-5B70E50D86AC}" type="slidenum">
              <a:rPr lang="fr-FR" smtClean="0"/>
              <a:t>‹N°›</a:t>
            </a:fld>
            <a:endParaRPr lang="fr-FR" dirty="0"/>
          </a:p>
        </p:txBody>
      </p:sp>
    </p:spTree>
    <p:extLst>
      <p:ext uri="{BB962C8B-B14F-4D97-AF65-F5344CB8AC3E}">
        <p14:creationId xmlns:p14="http://schemas.microsoft.com/office/powerpoint/2010/main" val="3308906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869016-8BFC-0209-2A0B-FC7CEEF46DC5}"/>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88EFD178-5CB1-B444-895F-26634FF1800D}"/>
              </a:ext>
            </a:extLst>
          </p:cNvPr>
          <p:cNvSpPr>
            <a:spLocks noGrp="1"/>
          </p:cNvSpPr>
          <p:nvPr>
            <p:ph type="dt" sz="half" idx="10"/>
          </p:nvPr>
        </p:nvSpPr>
        <p:spPr/>
        <p:txBody>
          <a:bodyPr/>
          <a:lstStyle/>
          <a:p>
            <a:fld id="{7BEA5533-40D0-49DD-AF5A-87136E9AFE6F}" type="datetimeFigureOut">
              <a:rPr lang="fr-FR" smtClean="0"/>
              <a:t>14/10/2025</a:t>
            </a:fld>
            <a:endParaRPr lang="fr-FR" dirty="0"/>
          </a:p>
        </p:txBody>
      </p:sp>
      <p:sp>
        <p:nvSpPr>
          <p:cNvPr id="4" name="Espace réservé du pied de page 3">
            <a:extLst>
              <a:ext uri="{FF2B5EF4-FFF2-40B4-BE49-F238E27FC236}">
                <a16:creationId xmlns:a16="http://schemas.microsoft.com/office/drawing/2014/main" id="{CFFA5D9B-3799-581A-27E7-375532C44C93}"/>
              </a:ext>
            </a:extLst>
          </p:cNvPr>
          <p:cNvSpPr>
            <a:spLocks noGrp="1"/>
          </p:cNvSpPr>
          <p:nvPr>
            <p:ph type="ftr" sz="quarter" idx="11"/>
          </p:nvPr>
        </p:nvSpPr>
        <p:spPr/>
        <p:txBody>
          <a:bodyPr/>
          <a:lstStyle/>
          <a:p>
            <a:endParaRPr lang="fr-FR" dirty="0"/>
          </a:p>
        </p:txBody>
      </p:sp>
      <p:sp>
        <p:nvSpPr>
          <p:cNvPr id="5" name="Espace réservé du numéro de diapositive 4">
            <a:extLst>
              <a:ext uri="{FF2B5EF4-FFF2-40B4-BE49-F238E27FC236}">
                <a16:creationId xmlns:a16="http://schemas.microsoft.com/office/drawing/2014/main" id="{9C0603B2-82ED-6A91-1342-ABC44168CC42}"/>
              </a:ext>
            </a:extLst>
          </p:cNvPr>
          <p:cNvSpPr>
            <a:spLocks noGrp="1"/>
          </p:cNvSpPr>
          <p:nvPr>
            <p:ph type="sldNum" sz="quarter" idx="12"/>
          </p:nvPr>
        </p:nvSpPr>
        <p:spPr/>
        <p:txBody>
          <a:bodyPr/>
          <a:lstStyle/>
          <a:p>
            <a:fld id="{B7500149-EE7E-46D3-B9C0-5B70E50D86AC}" type="slidenum">
              <a:rPr lang="fr-FR" smtClean="0"/>
              <a:t>‹N°›</a:t>
            </a:fld>
            <a:endParaRPr lang="fr-FR" dirty="0"/>
          </a:p>
        </p:txBody>
      </p:sp>
    </p:spTree>
    <p:extLst>
      <p:ext uri="{BB962C8B-B14F-4D97-AF65-F5344CB8AC3E}">
        <p14:creationId xmlns:p14="http://schemas.microsoft.com/office/powerpoint/2010/main" val="23422950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038EADA3-379A-DE6D-E5AA-0D5499DD3759}"/>
              </a:ext>
            </a:extLst>
          </p:cNvPr>
          <p:cNvSpPr>
            <a:spLocks noGrp="1"/>
          </p:cNvSpPr>
          <p:nvPr>
            <p:ph type="dt" sz="half" idx="10"/>
          </p:nvPr>
        </p:nvSpPr>
        <p:spPr/>
        <p:txBody>
          <a:bodyPr/>
          <a:lstStyle/>
          <a:p>
            <a:fld id="{7BEA5533-40D0-49DD-AF5A-87136E9AFE6F}" type="datetimeFigureOut">
              <a:rPr lang="fr-FR" smtClean="0"/>
              <a:t>14/10/2025</a:t>
            </a:fld>
            <a:endParaRPr lang="fr-FR" dirty="0"/>
          </a:p>
        </p:txBody>
      </p:sp>
      <p:sp>
        <p:nvSpPr>
          <p:cNvPr id="3" name="Espace réservé du pied de page 2">
            <a:extLst>
              <a:ext uri="{FF2B5EF4-FFF2-40B4-BE49-F238E27FC236}">
                <a16:creationId xmlns:a16="http://schemas.microsoft.com/office/drawing/2014/main" id="{7FDF1294-93C1-9FB1-6483-B5793A595420}"/>
              </a:ext>
            </a:extLst>
          </p:cNvPr>
          <p:cNvSpPr>
            <a:spLocks noGrp="1"/>
          </p:cNvSpPr>
          <p:nvPr>
            <p:ph type="ftr" sz="quarter" idx="1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F2A52BFE-BEFD-9347-1821-C8F02A9A39A9}"/>
              </a:ext>
            </a:extLst>
          </p:cNvPr>
          <p:cNvSpPr>
            <a:spLocks noGrp="1"/>
          </p:cNvSpPr>
          <p:nvPr>
            <p:ph type="sldNum" sz="quarter" idx="12"/>
          </p:nvPr>
        </p:nvSpPr>
        <p:spPr/>
        <p:txBody>
          <a:bodyPr/>
          <a:lstStyle/>
          <a:p>
            <a:fld id="{B7500149-EE7E-46D3-B9C0-5B70E50D86AC}" type="slidenum">
              <a:rPr lang="fr-FR" smtClean="0"/>
              <a:t>‹N°›</a:t>
            </a:fld>
            <a:endParaRPr lang="fr-FR" dirty="0"/>
          </a:p>
        </p:txBody>
      </p:sp>
    </p:spTree>
    <p:extLst>
      <p:ext uri="{BB962C8B-B14F-4D97-AF65-F5344CB8AC3E}">
        <p14:creationId xmlns:p14="http://schemas.microsoft.com/office/powerpoint/2010/main" val="1686482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C1C382-1F3F-52E5-7C5F-953257EA855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300F1629-6148-CD53-0F47-C91B205092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C3F487DA-48D8-C4C1-BAD1-9C6119C0E9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43D1C0D-E5F1-2EB8-E92F-0FE934B0C36A}"/>
              </a:ext>
            </a:extLst>
          </p:cNvPr>
          <p:cNvSpPr>
            <a:spLocks noGrp="1"/>
          </p:cNvSpPr>
          <p:nvPr>
            <p:ph type="dt" sz="half" idx="10"/>
          </p:nvPr>
        </p:nvSpPr>
        <p:spPr/>
        <p:txBody>
          <a:bodyPr/>
          <a:lstStyle/>
          <a:p>
            <a:fld id="{7BEA5533-40D0-49DD-AF5A-87136E9AFE6F}" type="datetimeFigureOut">
              <a:rPr lang="fr-FR" smtClean="0"/>
              <a:t>14/10/2025</a:t>
            </a:fld>
            <a:endParaRPr lang="fr-FR" dirty="0"/>
          </a:p>
        </p:txBody>
      </p:sp>
      <p:sp>
        <p:nvSpPr>
          <p:cNvPr id="6" name="Espace réservé du pied de page 5">
            <a:extLst>
              <a:ext uri="{FF2B5EF4-FFF2-40B4-BE49-F238E27FC236}">
                <a16:creationId xmlns:a16="http://schemas.microsoft.com/office/drawing/2014/main" id="{0E4BA8B6-4A7A-538D-F86B-05449DA381D4}"/>
              </a:ext>
            </a:extLst>
          </p:cNvPr>
          <p:cNvSpPr>
            <a:spLocks noGrp="1"/>
          </p:cNvSpPr>
          <p:nvPr>
            <p:ph type="ftr" sz="quarter" idx="11"/>
          </p:nvPr>
        </p:nvSpPr>
        <p:spPr/>
        <p:txBody>
          <a:bodyPr/>
          <a:lstStyle/>
          <a:p>
            <a:endParaRPr lang="fr-FR" dirty="0"/>
          </a:p>
        </p:txBody>
      </p:sp>
      <p:sp>
        <p:nvSpPr>
          <p:cNvPr id="7" name="Espace réservé du numéro de diapositive 6">
            <a:extLst>
              <a:ext uri="{FF2B5EF4-FFF2-40B4-BE49-F238E27FC236}">
                <a16:creationId xmlns:a16="http://schemas.microsoft.com/office/drawing/2014/main" id="{9AF1A7C4-173C-9BB2-A80E-1120BE841158}"/>
              </a:ext>
            </a:extLst>
          </p:cNvPr>
          <p:cNvSpPr>
            <a:spLocks noGrp="1"/>
          </p:cNvSpPr>
          <p:nvPr>
            <p:ph type="sldNum" sz="quarter" idx="12"/>
          </p:nvPr>
        </p:nvSpPr>
        <p:spPr/>
        <p:txBody>
          <a:bodyPr/>
          <a:lstStyle/>
          <a:p>
            <a:fld id="{B7500149-EE7E-46D3-B9C0-5B70E50D86AC}" type="slidenum">
              <a:rPr lang="fr-FR" smtClean="0"/>
              <a:t>‹N°›</a:t>
            </a:fld>
            <a:endParaRPr lang="fr-FR" dirty="0"/>
          </a:p>
        </p:txBody>
      </p:sp>
    </p:spTree>
    <p:extLst>
      <p:ext uri="{BB962C8B-B14F-4D97-AF65-F5344CB8AC3E}">
        <p14:creationId xmlns:p14="http://schemas.microsoft.com/office/powerpoint/2010/main" val="923904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FE102F-162E-4BE9-A2CE-76640BF990E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D9E3B431-EB12-3967-DD5B-A4C6B17583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a:extLst>
              <a:ext uri="{FF2B5EF4-FFF2-40B4-BE49-F238E27FC236}">
                <a16:creationId xmlns:a16="http://schemas.microsoft.com/office/drawing/2014/main" id="{682B6BFA-DF36-52DE-1B09-373C4B266D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5839F4A-320D-C767-D725-FB3D7779C949}"/>
              </a:ext>
            </a:extLst>
          </p:cNvPr>
          <p:cNvSpPr>
            <a:spLocks noGrp="1"/>
          </p:cNvSpPr>
          <p:nvPr>
            <p:ph type="dt" sz="half" idx="10"/>
          </p:nvPr>
        </p:nvSpPr>
        <p:spPr/>
        <p:txBody>
          <a:bodyPr/>
          <a:lstStyle/>
          <a:p>
            <a:fld id="{7BEA5533-40D0-49DD-AF5A-87136E9AFE6F}" type="datetimeFigureOut">
              <a:rPr lang="fr-FR" smtClean="0"/>
              <a:t>14/10/2025</a:t>
            </a:fld>
            <a:endParaRPr lang="fr-FR" dirty="0"/>
          </a:p>
        </p:txBody>
      </p:sp>
      <p:sp>
        <p:nvSpPr>
          <p:cNvPr id="6" name="Espace réservé du pied de page 5">
            <a:extLst>
              <a:ext uri="{FF2B5EF4-FFF2-40B4-BE49-F238E27FC236}">
                <a16:creationId xmlns:a16="http://schemas.microsoft.com/office/drawing/2014/main" id="{EE325F98-7555-0AE5-59B2-67D101111DBF}"/>
              </a:ext>
            </a:extLst>
          </p:cNvPr>
          <p:cNvSpPr>
            <a:spLocks noGrp="1"/>
          </p:cNvSpPr>
          <p:nvPr>
            <p:ph type="ftr" sz="quarter" idx="11"/>
          </p:nvPr>
        </p:nvSpPr>
        <p:spPr/>
        <p:txBody>
          <a:bodyPr/>
          <a:lstStyle/>
          <a:p>
            <a:endParaRPr lang="fr-FR" dirty="0"/>
          </a:p>
        </p:txBody>
      </p:sp>
      <p:sp>
        <p:nvSpPr>
          <p:cNvPr id="7" name="Espace réservé du numéro de diapositive 6">
            <a:extLst>
              <a:ext uri="{FF2B5EF4-FFF2-40B4-BE49-F238E27FC236}">
                <a16:creationId xmlns:a16="http://schemas.microsoft.com/office/drawing/2014/main" id="{57A315AE-4529-D70A-2D94-9A5171A5794D}"/>
              </a:ext>
            </a:extLst>
          </p:cNvPr>
          <p:cNvSpPr>
            <a:spLocks noGrp="1"/>
          </p:cNvSpPr>
          <p:nvPr>
            <p:ph type="sldNum" sz="quarter" idx="12"/>
          </p:nvPr>
        </p:nvSpPr>
        <p:spPr/>
        <p:txBody>
          <a:bodyPr/>
          <a:lstStyle/>
          <a:p>
            <a:fld id="{B7500149-EE7E-46D3-B9C0-5B70E50D86AC}" type="slidenum">
              <a:rPr lang="fr-FR" smtClean="0"/>
              <a:t>‹N°›</a:t>
            </a:fld>
            <a:endParaRPr lang="fr-FR" dirty="0"/>
          </a:p>
        </p:txBody>
      </p:sp>
    </p:spTree>
    <p:extLst>
      <p:ext uri="{BB962C8B-B14F-4D97-AF65-F5344CB8AC3E}">
        <p14:creationId xmlns:p14="http://schemas.microsoft.com/office/powerpoint/2010/main" val="2278252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70">
          <a:fgClr>
            <a:schemeClr val="tx1"/>
          </a:fgClr>
          <a:bgClr>
            <a:schemeClr val="bg1"/>
          </a:bgClr>
        </a:patt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64726D3A-31E8-D0B7-7ED8-F8341E5831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7416423A-54B5-3901-41A5-7994930105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59709C1-C495-4334-46AA-BC831DB7B2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BEA5533-40D0-49DD-AF5A-87136E9AFE6F}" type="datetimeFigureOut">
              <a:rPr lang="fr-FR" smtClean="0"/>
              <a:t>14/10/2025</a:t>
            </a:fld>
            <a:endParaRPr lang="fr-FR" dirty="0"/>
          </a:p>
        </p:txBody>
      </p:sp>
      <p:sp>
        <p:nvSpPr>
          <p:cNvPr id="5" name="Espace réservé du pied de page 4">
            <a:extLst>
              <a:ext uri="{FF2B5EF4-FFF2-40B4-BE49-F238E27FC236}">
                <a16:creationId xmlns:a16="http://schemas.microsoft.com/office/drawing/2014/main" id="{CD3C0AB7-6E7E-F58A-2AEA-2A6CFD97C2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FR" dirty="0"/>
          </a:p>
        </p:txBody>
      </p:sp>
      <p:sp>
        <p:nvSpPr>
          <p:cNvPr id="6" name="Espace réservé du numéro de diapositive 5">
            <a:extLst>
              <a:ext uri="{FF2B5EF4-FFF2-40B4-BE49-F238E27FC236}">
                <a16:creationId xmlns:a16="http://schemas.microsoft.com/office/drawing/2014/main" id="{527B7D9D-ABE5-2441-69C2-44C9267E72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7500149-EE7E-46D3-B9C0-5B70E50D86AC}" type="slidenum">
              <a:rPr lang="fr-FR" smtClean="0"/>
              <a:t>‹N°›</a:t>
            </a:fld>
            <a:endParaRPr lang="fr-FR" dirty="0"/>
          </a:p>
        </p:txBody>
      </p:sp>
    </p:spTree>
    <p:extLst>
      <p:ext uri="{BB962C8B-B14F-4D97-AF65-F5344CB8AC3E}">
        <p14:creationId xmlns:p14="http://schemas.microsoft.com/office/powerpoint/2010/main" val="16245724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plein air, nature, région montagneuse, Photographie aérienne&#10;&#10;Le contenu généré par l’IA peut être incorrect.">
            <a:extLst>
              <a:ext uri="{FF2B5EF4-FFF2-40B4-BE49-F238E27FC236}">
                <a16:creationId xmlns:a16="http://schemas.microsoft.com/office/drawing/2014/main" id="{5AA933C6-7BB6-E6A1-E20A-0617552348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0042" y="279000"/>
            <a:ext cx="9531916" cy="6300000"/>
          </a:xfrm>
          <a:prstGeom prst="rect">
            <a:avLst/>
          </a:prstGeom>
          <a:ln w="38100" cap="sq">
            <a:solidFill>
              <a:srgbClr val="FFFF00"/>
            </a:solidFill>
            <a:prstDash val="solid"/>
            <a:miter lim="800000"/>
          </a:ln>
          <a:effectLst>
            <a:outerShdw blurRad="50800" dist="38100" dir="2700000" algn="tl" rotWithShape="0">
              <a:srgbClr val="000000">
                <a:alpha val="43000"/>
              </a:srgbClr>
            </a:outerShdw>
          </a:effectLst>
        </p:spPr>
      </p:pic>
      <p:sp>
        <p:nvSpPr>
          <p:cNvPr id="4" name="ZoneTexte 3">
            <a:extLst>
              <a:ext uri="{FF2B5EF4-FFF2-40B4-BE49-F238E27FC236}">
                <a16:creationId xmlns:a16="http://schemas.microsoft.com/office/drawing/2014/main" id="{106C43B0-DAAC-9A58-8F2B-30199E6A6B1A}"/>
              </a:ext>
            </a:extLst>
          </p:cNvPr>
          <p:cNvSpPr txBox="1"/>
          <p:nvPr/>
        </p:nvSpPr>
        <p:spPr>
          <a:xfrm>
            <a:off x="3791211" y="279000"/>
            <a:ext cx="4609578" cy="461665"/>
          </a:xfrm>
          <a:prstGeom prst="rect">
            <a:avLst/>
          </a:prstGeom>
          <a:solidFill>
            <a:schemeClr val="bg1">
              <a:lumMod val="50000"/>
            </a:schemeClr>
          </a:solidFill>
        </p:spPr>
        <p:txBody>
          <a:bodyPr wrap="square" rtlCol="0">
            <a:spAutoFit/>
          </a:bodyPr>
          <a:lstStyle/>
          <a:p>
            <a:r>
              <a:rPr lang="fr-FR" sz="2400" b="1" dirty="0" err="1">
                <a:solidFill>
                  <a:schemeClr val="bg1"/>
                </a:solidFill>
              </a:rPr>
              <a:t>Pisac</a:t>
            </a:r>
            <a:r>
              <a:rPr lang="fr-FR" sz="2400" b="1" dirty="0">
                <a:solidFill>
                  <a:schemeClr val="bg1"/>
                </a:solidFill>
              </a:rPr>
              <a:t>, au nord de Cusco, Pérou.</a:t>
            </a:r>
          </a:p>
        </p:txBody>
      </p:sp>
    </p:spTree>
    <p:extLst>
      <p:ext uri="{BB962C8B-B14F-4D97-AF65-F5344CB8AC3E}">
        <p14:creationId xmlns:p14="http://schemas.microsoft.com/office/powerpoint/2010/main" val="24434578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6E4A3-CF12-C38E-C9F8-0700641854EA}"/>
            </a:ext>
          </a:extLst>
        </p:cNvPr>
        <p:cNvGrpSpPr/>
        <p:nvPr/>
      </p:nvGrpSpPr>
      <p:grpSpPr>
        <a:xfrm>
          <a:off x="0" y="0"/>
          <a:ext cx="0" cy="0"/>
          <a:chOff x="0" y="0"/>
          <a:chExt cx="0" cy="0"/>
        </a:xfrm>
      </p:grpSpPr>
      <p:pic>
        <p:nvPicPr>
          <p:cNvPr id="3" name="Image 2" descr="Une image contenant scène, marché, Marché aux puces, bazar&#10;&#10;Le contenu généré par l’IA peut être incorrect.">
            <a:extLst>
              <a:ext uri="{FF2B5EF4-FFF2-40B4-BE49-F238E27FC236}">
                <a16:creationId xmlns:a16="http://schemas.microsoft.com/office/drawing/2014/main" id="{ED93C28D-A095-C456-9759-5DBC53029A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9978" y="279000"/>
            <a:ext cx="3610294" cy="6300000"/>
          </a:xfrm>
          <a:prstGeom prst="rect">
            <a:avLst/>
          </a:prstGeom>
          <a:ln w="38100" cap="sq">
            <a:solidFill>
              <a:srgbClr val="FFFF00"/>
            </a:solidFill>
            <a:prstDash val="solid"/>
            <a:miter lim="800000"/>
          </a:ln>
          <a:effectLst>
            <a:outerShdw blurRad="50800" dist="38100" dir="2700000" algn="tl" rotWithShape="0">
              <a:srgbClr val="000000">
                <a:alpha val="43000"/>
              </a:srgbClr>
            </a:outerShdw>
          </a:effectLst>
        </p:spPr>
      </p:pic>
      <p:sp>
        <p:nvSpPr>
          <p:cNvPr id="4" name="ZoneTexte 3">
            <a:extLst>
              <a:ext uri="{FF2B5EF4-FFF2-40B4-BE49-F238E27FC236}">
                <a16:creationId xmlns:a16="http://schemas.microsoft.com/office/drawing/2014/main" id="{C65C8064-2326-A5A1-8294-3C8413F57367}"/>
              </a:ext>
            </a:extLst>
          </p:cNvPr>
          <p:cNvSpPr txBox="1"/>
          <p:nvPr/>
        </p:nvSpPr>
        <p:spPr>
          <a:xfrm>
            <a:off x="638827" y="4029164"/>
            <a:ext cx="3361151" cy="1200329"/>
          </a:xfrm>
          <a:prstGeom prst="rect">
            <a:avLst/>
          </a:prstGeom>
          <a:noFill/>
        </p:spPr>
        <p:txBody>
          <a:bodyPr wrap="square" rtlCol="0">
            <a:spAutoFit/>
          </a:bodyPr>
          <a:lstStyle/>
          <a:p>
            <a:r>
              <a:rPr lang="fr-FR" sz="2400" b="1">
                <a:solidFill>
                  <a:schemeClr val="bg1"/>
                </a:solidFill>
              </a:rPr>
              <a:t>Le marché vend de l'artisanat typique des Andes</a:t>
            </a:r>
            <a:endParaRPr lang="fr-FR" sz="2400" b="1" dirty="0">
              <a:solidFill>
                <a:schemeClr val="bg1"/>
              </a:solidFill>
            </a:endParaRPr>
          </a:p>
        </p:txBody>
      </p:sp>
    </p:spTree>
    <p:extLst>
      <p:ext uri="{BB962C8B-B14F-4D97-AF65-F5344CB8AC3E}">
        <p14:creationId xmlns:p14="http://schemas.microsoft.com/office/powerpoint/2010/main" val="28938445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86B466-1AAA-84CD-E884-2182C281537C}"/>
            </a:ext>
          </a:extLst>
        </p:cNvPr>
        <p:cNvGrpSpPr/>
        <p:nvPr/>
      </p:nvGrpSpPr>
      <p:grpSpPr>
        <a:xfrm>
          <a:off x="0" y="0"/>
          <a:ext cx="0" cy="0"/>
          <a:chOff x="0" y="0"/>
          <a:chExt cx="0" cy="0"/>
        </a:xfrm>
      </p:grpSpPr>
      <p:pic>
        <p:nvPicPr>
          <p:cNvPr id="3" name="Image 2" descr="Une image contenant montagne, plein air, paysage, Ruines&#10;&#10;Le contenu généré par l’IA peut être incorrect.">
            <a:extLst>
              <a:ext uri="{FF2B5EF4-FFF2-40B4-BE49-F238E27FC236}">
                <a16:creationId xmlns:a16="http://schemas.microsoft.com/office/drawing/2014/main" id="{39034EA9-51DC-1BA0-31DD-1E7279DFD2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907" y="279000"/>
            <a:ext cx="9398581" cy="6300000"/>
          </a:xfrm>
          <a:prstGeom prst="rect">
            <a:avLst/>
          </a:prstGeom>
          <a:ln w="38100" cap="sq">
            <a:solidFill>
              <a:srgbClr val="FFFF00"/>
            </a:solidFill>
            <a:prstDash val="solid"/>
            <a:miter lim="800000"/>
          </a:ln>
          <a:effectLst>
            <a:outerShdw blurRad="50800" dist="38100" dir="2700000" algn="tl" rotWithShape="0">
              <a:srgbClr val="000000">
                <a:alpha val="43000"/>
              </a:srgbClr>
            </a:outerShdw>
          </a:effectLst>
        </p:spPr>
      </p:pic>
      <p:sp>
        <p:nvSpPr>
          <p:cNvPr id="4" name="ZoneTexte 3">
            <a:extLst>
              <a:ext uri="{FF2B5EF4-FFF2-40B4-BE49-F238E27FC236}">
                <a16:creationId xmlns:a16="http://schemas.microsoft.com/office/drawing/2014/main" id="{01B9C8F5-3AED-35C5-D4EE-0EDA6F593F54}"/>
              </a:ext>
            </a:extLst>
          </p:cNvPr>
          <p:cNvSpPr txBox="1"/>
          <p:nvPr/>
        </p:nvSpPr>
        <p:spPr>
          <a:xfrm>
            <a:off x="9995770" y="3908121"/>
            <a:ext cx="2196230" cy="1938992"/>
          </a:xfrm>
          <a:prstGeom prst="rect">
            <a:avLst/>
          </a:prstGeom>
          <a:noFill/>
        </p:spPr>
        <p:txBody>
          <a:bodyPr wrap="square" rtlCol="0">
            <a:spAutoFit/>
          </a:bodyPr>
          <a:lstStyle/>
          <a:p>
            <a:r>
              <a:rPr lang="fr-FR" sz="2400" b="1">
                <a:solidFill>
                  <a:schemeClr val="bg1"/>
                </a:solidFill>
              </a:rPr>
              <a:t>Le quartier résidentiel Pisaq'a dans le complexe Inca</a:t>
            </a:r>
            <a:endParaRPr lang="fr-FR" sz="2400" b="1" dirty="0">
              <a:solidFill>
                <a:schemeClr val="bg1"/>
              </a:solidFill>
            </a:endParaRPr>
          </a:p>
        </p:txBody>
      </p:sp>
    </p:spTree>
    <p:extLst>
      <p:ext uri="{BB962C8B-B14F-4D97-AF65-F5344CB8AC3E}">
        <p14:creationId xmlns:p14="http://schemas.microsoft.com/office/powerpoint/2010/main" val="33352555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92385B-62C2-C98F-581D-6D62A56DF648}"/>
            </a:ext>
          </a:extLst>
        </p:cNvPr>
        <p:cNvGrpSpPr/>
        <p:nvPr/>
      </p:nvGrpSpPr>
      <p:grpSpPr>
        <a:xfrm>
          <a:off x="0" y="0"/>
          <a:ext cx="0" cy="0"/>
          <a:chOff x="0" y="0"/>
          <a:chExt cx="0" cy="0"/>
        </a:xfrm>
      </p:grpSpPr>
      <p:pic>
        <p:nvPicPr>
          <p:cNvPr id="3" name="Image 2" descr="Une image contenant plein air, ciel, pierre, Ruines&#10;&#10;Le contenu généré par l’IA peut être incorrect.">
            <a:extLst>
              <a:ext uri="{FF2B5EF4-FFF2-40B4-BE49-F238E27FC236}">
                <a16:creationId xmlns:a16="http://schemas.microsoft.com/office/drawing/2014/main" id="{5CA7E8ED-E722-2B28-34C8-57AE3C013A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5758" y="279000"/>
            <a:ext cx="8400000" cy="6300000"/>
          </a:xfrm>
          <a:prstGeom prst="rect">
            <a:avLst/>
          </a:prstGeom>
          <a:ln w="38100" cap="sq">
            <a:solidFill>
              <a:srgbClr val="FFFF00"/>
            </a:solidFill>
            <a:prstDash val="solid"/>
            <a:miter lim="800000"/>
          </a:ln>
          <a:effectLst>
            <a:outerShdw blurRad="50800" dist="38100" dir="2700000" algn="tl" rotWithShape="0">
              <a:srgbClr val="000000">
                <a:alpha val="43000"/>
              </a:srgbClr>
            </a:outerShdw>
          </a:effectLst>
        </p:spPr>
      </p:pic>
      <p:sp>
        <p:nvSpPr>
          <p:cNvPr id="4" name="ZoneTexte 3">
            <a:extLst>
              <a:ext uri="{FF2B5EF4-FFF2-40B4-BE49-F238E27FC236}">
                <a16:creationId xmlns:a16="http://schemas.microsoft.com/office/drawing/2014/main" id="{4E94DDEC-717B-8CC3-1867-5785D042BB88}"/>
              </a:ext>
            </a:extLst>
          </p:cNvPr>
          <p:cNvSpPr txBox="1"/>
          <p:nvPr/>
        </p:nvSpPr>
        <p:spPr>
          <a:xfrm>
            <a:off x="100208" y="3807912"/>
            <a:ext cx="3205550" cy="1200329"/>
          </a:xfrm>
          <a:prstGeom prst="rect">
            <a:avLst/>
          </a:prstGeom>
          <a:noFill/>
        </p:spPr>
        <p:txBody>
          <a:bodyPr wrap="square" rtlCol="0">
            <a:spAutoFit/>
          </a:bodyPr>
          <a:lstStyle/>
          <a:p>
            <a:r>
              <a:rPr lang="fr-FR" sz="2400" b="1" dirty="0">
                <a:solidFill>
                  <a:schemeClr val="bg1"/>
                </a:solidFill>
              </a:rPr>
              <a:t>Structures du secteur urbain du complexe inca de </a:t>
            </a:r>
            <a:r>
              <a:rPr lang="fr-FR" sz="2400" b="1" dirty="0" err="1">
                <a:solidFill>
                  <a:schemeClr val="bg1"/>
                </a:solidFill>
              </a:rPr>
              <a:t>Pisac</a:t>
            </a:r>
            <a:endParaRPr lang="fr-FR" sz="2400" b="1" dirty="0">
              <a:solidFill>
                <a:schemeClr val="bg1"/>
              </a:solidFill>
            </a:endParaRPr>
          </a:p>
        </p:txBody>
      </p:sp>
    </p:spTree>
    <p:extLst>
      <p:ext uri="{BB962C8B-B14F-4D97-AF65-F5344CB8AC3E}">
        <p14:creationId xmlns:p14="http://schemas.microsoft.com/office/powerpoint/2010/main" val="4249692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42FEE2-9652-97DF-48D7-612C7BB6D158}"/>
            </a:ext>
          </a:extLst>
        </p:cNvPr>
        <p:cNvGrpSpPr/>
        <p:nvPr/>
      </p:nvGrpSpPr>
      <p:grpSpPr>
        <a:xfrm>
          <a:off x="0" y="0"/>
          <a:ext cx="0" cy="0"/>
          <a:chOff x="0" y="0"/>
          <a:chExt cx="0" cy="0"/>
        </a:xfrm>
      </p:grpSpPr>
      <p:pic>
        <p:nvPicPr>
          <p:cNvPr id="3" name="Image 2" descr="Une image contenant paysage, montagne, plein air, terrasse&#10;&#10;Le contenu généré par l’IA peut être incorrect.">
            <a:extLst>
              <a:ext uri="{FF2B5EF4-FFF2-40B4-BE49-F238E27FC236}">
                <a16:creationId xmlns:a16="http://schemas.microsoft.com/office/drawing/2014/main" id="{7C74B7D4-B652-0410-AAE5-FA701708B8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8000" y="657964"/>
            <a:ext cx="10656000" cy="5328000"/>
          </a:xfrm>
          <a:prstGeom prst="rect">
            <a:avLst/>
          </a:prstGeom>
          <a:ln w="38100" cap="sq">
            <a:solidFill>
              <a:srgbClr val="FFFF00"/>
            </a:solidFill>
            <a:prstDash val="solid"/>
            <a:miter lim="800000"/>
          </a:ln>
          <a:effectLst>
            <a:outerShdw blurRad="50800" dist="38100" dir="2700000" algn="tl" rotWithShape="0">
              <a:srgbClr val="000000">
                <a:alpha val="43000"/>
              </a:srgbClr>
            </a:outerShdw>
          </a:effectLst>
        </p:spPr>
      </p:pic>
      <p:sp>
        <p:nvSpPr>
          <p:cNvPr id="4" name="ZoneTexte 3">
            <a:extLst>
              <a:ext uri="{FF2B5EF4-FFF2-40B4-BE49-F238E27FC236}">
                <a16:creationId xmlns:a16="http://schemas.microsoft.com/office/drawing/2014/main" id="{AEA19FA1-8156-D369-18EC-FC74BBDEAA16}"/>
              </a:ext>
            </a:extLst>
          </p:cNvPr>
          <p:cNvSpPr txBox="1"/>
          <p:nvPr/>
        </p:nvSpPr>
        <p:spPr>
          <a:xfrm>
            <a:off x="2795391" y="5985964"/>
            <a:ext cx="6601217" cy="461665"/>
          </a:xfrm>
          <a:prstGeom prst="rect">
            <a:avLst/>
          </a:prstGeom>
          <a:noFill/>
        </p:spPr>
        <p:txBody>
          <a:bodyPr wrap="square" rtlCol="0">
            <a:spAutoFit/>
          </a:bodyPr>
          <a:lstStyle/>
          <a:p>
            <a:r>
              <a:rPr lang="fr-FR" sz="2400" b="1">
                <a:solidFill>
                  <a:schemeClr val="bg1"/>
                </a:solidFill>
              </a:rPr>
              <a:t>Vue de Q'allaqasa à Andenes (Pisac , Pérou )</a:t>
            </a:r>
            <a:endParaRPr lang="fr-FR" sz="2400" b="1" dirty="0">
              <a:solidFill>
                <a:schemeClr val="bg1"/>
              </a:solidFill>
            </a:endParaRPr>
          </a:p>
        </p:txBody>
      </p:sp>
    </p:spTree>
    <p:extLst>
      <p:ext uri="{BB962C8B-B14F-4D97-AF65-F5344CB8AC3E}">
        <p14:creationId xmlns:p14="http://schemas.microsoft.com/office/powerpoint/2010/main" val="24264458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771A44-BD77-D644-D301-399B5CF3F363}"/>
            </a:ext>
          </a:extLst>
        </p:cNvPr>
        <p:cNvGrpSpPr/>
        <p:nvPr/>
      </p:nvGrpSpPr>
      <p:grpSpPr>
        <a:xfrm>
          <a:off x="0" y="0"/>
          <a:ext cx="0" cy="0"/>
          <a:chOff x="0" y="0"/>
          <a:chExt cx="0" cy="0"/>
        </a:xfrm>
      </p:grpSpPr>
      <p:pic>
        <p:nvPicPr>
          <p:cNvPr id="3" name="Image 2" descr="Une image contenant montagne, Ruines, bâtiment, ciel&#10;&#10;Le contenu généré par l’IA peut être incorrect.">
            <a:extLst>
              <a:ext uri="{FF2B5EF4-FFF2-40B4-BE49-F238E27FC236}">
                <a16:creationId xmlns:a16="http://schemas.microsoft.com/office/drawing/2014/main" id="{CE53E311-5266-3633-1D87-7DE58F06BE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346" y="279000"/>
            <a:ext cx="8400000" cy="6300000"/>
          </a:xfrm>
          <a:prstGeom prst="rect">
            <a:avLst/>
          </a:prstGeom>
          <a:ln w="38100" cap="sq">
            <a:solidFill>
              <a:srgbClr val="FFFF00"/>
            </a:solidFill>
            <a:prstDash val="solid"/>
            <a:miter lim="800000"/>
          </a:ln>
          <a:effectLst>
            <a:outerShdw blurRad="50800" dist="38100" dir="2700000" algn="tl" rotWithShape="0">
              <a:srgbClr val="000000">
                <a:alpha val="43000"/>
              </a:srgbClr>
            </a:outerShdw>
          </a:effectLst>
        </p:spPr>
      </p:pic>
      <p:sp>
        <p:nvSpPr>
          <p:cNvPr id="4" name="ZoneTexte 3">
            <a:extLst>
              <a:ext uri="{FF2B5EF4-FFF2-40B4-BE49-F238E27FC236}">
                <a16:creationId xmlns:a16="http://schemas.microsoft.com/office/drawing/2014/main" id="{77D9D837-406E-5CA9-44F0-5DEEA5B6C0F5}"/>
              </a:ext>
            </a:extLst>
          </p:cNvPr>
          <p:cNvSpPr txBox="1"/>
          <p:nvPr/>
        </p:nvSpPr>
        <p:spPr>
          <a:xfrm>
            <a:off x="8793271" y="3807912"/>
            <a:ext cx="3398729" cy="1938992"/>
          </a:xfrm>
          <a:prstGeom prst="rect">
            <a:avLst/>
          </a:prstGeom>
          <a:noFill/>
        </p:spPr>
        <p:txBody>
          <a:bodyPr wrap="square" rtlCol="0">
            <a:spAutoFit/>
          </a:bodyPr>
          <a:lstStyle/>
          <a:p>
            <a:r>
              <a:rPr lang="fr-FR" sz="2400" b="1">
                <a:solidFill>
                  <a:schemeClr val="bg1"/>
                </a:solidFill>
              </a:rPr>
              <a:t>Vue de la Vallée Sacrée depuis la zone cérémonielle et religieuse d'Intiwatana du complexe inca.</a:t>
            </a:r>
            <a:endParaRPr lang="fr-FR" sz="2400" b="1" dirty="0">
              <a:solidFill>
                <a:schemeClr val="bg1"/>
              </a:solidFill>
            </a:endParaRPr>
          </a:p>
        </p:txBody>
      </p:sp>
    </p:spTree>
    <p:extLst>
      <p:ext uri="{BB962C8B-B14F-4D97-AF65-F5344CB8AC3E}">
        <p14:creationId xmlns:p14="http://schemas.microsoft.com/office/powerpoint/2010/main" val="25482079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465A78-D7F5-F941-A5E8-5DC840A43952}"/>
            </a:ext>
          </a:extLst>
        </p:cNvPr>
        <p:cNvGrpSpPr/>
        <p:nvPr/>
      </p:nvGrpSpPr>
      <p:grpSpPr>
        <a:xfrm>
          <a:off x="0" y="0"/>
          <a:ext cx="0" cy="0"/>
          <a:chOff x="0" y="0"/>
          <a:chExt cx="0" cy="0"/>
        </a:xfrm>
      </p:grpSpPr>
      <p:pic>
        <p:nvPicPr>
          <p:cNvPr id="3" name="Image 2" descr="Une image contenant plein air, plante, habits, personne&#10;&#10;Le contenu généré par l’IA peut être incorrect.">
            <a:extLst>
              <a:ext uri="{FF2B5EF4-FFF2-40B4-BE49-F238E27FC236}">
                <a16:creationId xmlns:a16="http://schemas.microsoft.com/office/drawing/2014/main" id="{EAFFAB60-656F-AF1C-6E93-CC5F5CFB4F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7649" y="279000"/>
            <a:ext cx="8400000" cy="6300000"/>
          </a:xfrm>
          <a:prstGeom prst="rect">
            <a:avLst/>
          </a:prstGeom>
          <a:ln w="38100" cap="sq">
            <a:solidFill>
              <a:srgbClr val="FFFF00"/>
            </a:solidFill>
            <a:prstDash val="solid"/>
            <a:miter lim="800000"/>
          </a:ln>
          <a:effectLst>
            <a:outerShdw blurRad="50800" dist="38100" dir="2700000" algn="tl" rotWithShape="0">
              <a:srgbClr val="000000">
                <a:alpha val="43000"/>
              </a:srgbClr>
            </a:outerShdw>
          </a:effectLst>
        </p:spPr>
      </p:pic>
      <p:sp>
        <p:nvSpPr>
          <p:cNvPr id="4" name="ZoneTexte 3">
            <a:extLst>
              <a:ext uri="{FF2B5EF4-FFF2-40B4-BE49-F238E27FC236}">
                <a16:creationId xmlns:a16="http://schemas.microsoft.com/office/drawing/2014/main" id="{F9D758B0-9997-FABB-FEFB-F1ACD4B3D8A2}"/>
              </a:ext>
            </a:extLst>
          </p:cNvPr>
          <p:cNvSpPr txBox="1"/>
          <p:nvPr/>
        </p:nvSpPr>
        <p:spPr>
          <a:xfrm>
            <a:off x="264438" y="4033381"/>
            <a:ext cx="3131507" cy="954107"/>
          </a:xfrm>
          <a:prstGeom prst="rect">
            <a:avLst/>
          </a:prstGeom>
          <a:noFill/>
        </p:spPr>
        <p:txBody>
          <a:bodyPr wrap="square" rtlCol="0">
            <a:spAutoFit/>
          </a:bodyPr>
          <a:lstStyle/>
          <a:p>
            <a:r>
              <a:rPr lang="fr-FR" sz="2800" b="1">
                <a:solidFill>
                  <a:schemeClr val="bg1"/>
                </a:solidFill>
              </a:rPr>
              <a:t>Sentier pédestre du complexe inca</a:t>
            </a:r>
            <a:endParaRPr lang="fr-FR" sz="2800" b="1" dirty="0">
              <a:solidFill>
                <a:schemeClr val="bg1"/>
              </a:solidFill>
            </a:endParaRPr>
          </a:p>
        </p:txBody>
      </p:sp>
    </p:spTree>
    <p:extLst>
      <p:ext uri="{BB962C8B-B14F-4D97-AF65-F5344CB8AC3E}">
        <p14:creationId xmlns:p14="http://schemas.microsoft.com/office/powerpoint/2010/main" val="10612360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D08ABD-4F52-BDAB-678B-7472FCAB0F28}"/>
            </a:ext>
          </a:extLst>
        </p:cNvPr>
        <p:cNvGrpSpPr/>
        <p:nvPr/>
      </p:nvGrpSpPr>
      <p:grpSpPr>
        <a:xfrm>
          <a:off x="0" y="0"/>
          <a:ext cx="0" cy="0"/>
          <a:chOff x="0" y="0"/>
          <a:chExt cx="0" cy="0"/>
        </a:xfrm>
      </p:grpSpPr>
      <p:pic>
        <p:nvPicPr>
          <p:cNvPr id="5" name="Image 4" descr="Une image contenant voie, plein air, route, rue&#10;&#10;Le contenu généré par l’IA peut être incorrect.">
            <a:extLst>
              <a:ext uri="{FF2B5EF4-FFF2-40B4-BE49-F238E27FC236}">
                <a16:creationId xmlns:a16="http://schemas.microsoft.com/office/drawing/2014/main" id="{64EFD0F7-E6FC-84FB-1402-EB6854F45F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985" y="405000"/>
            <a:ext cx="4554216" cy="3024000"/>
          </a:xfrm>
          <a:prstGeom prst="rect">
            <a:avLst/>
          </a:prstGeom>
          <a:ln w="38100" cap="sq">
            <a:solidFill>
              <a:srgbClr val="FFFF00"/>
            </a:solidFill>
            <a:prstDash val="solid"/>
            <a:miter lim="800000"/>
          </a:ln>
          <a:effectLst>
            <a:outerShdw blurRad="50800" dist="38100" dir="2700000" algn="tl" rotWithShape="0">
              <a:srgbClr val="000000">
                <a:alpha val="43000"/>
              </a:srgbClr>
            </a:outerShdw>
          </a:effectLst>
        </p:spPr>
      </p:pic>
      <p:pic>
        <p:nvPicPr>
          <p:cNvPr id="7" name="Image 6" descr="Une image contenant scène, marché, bazar, habits&#10;&#10;Le contenu généré par l’IA peut être incorrect.">
            <a:extLst>
              <a:ext uri="{FF2B5EF4-FFF2-40B4-BE49-F238E27FC236}">
                <a16:creationId xmlns:a16="http://schemas.microsoft.com/office/drawing/2014/main" id="{4C911284-4A22-DEBE-C228-A790C008CB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0015" y="3216057"/>
            <a:ext cx="4824000" cy="3213990"/>
          </a:xfrm>
          <a:prstGeom prst="rect">
            <a:avLst/>
          </a:prstGeom>
          <a:ln w="38100" cap="sq">
            <a:solidFill>
              <a:srgbClr val="FFFF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6584675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2820D6-3152-4DE5-B1AE-271233D6C0FE}"/>
            </a:ext>
          </a:extLst>
        </p:cNvPr>
        <p:cNvGrpSpPr/>
        <p:nvPr/>
      </p:nvGrpSpPr>
      <p:grpSpPr>
        <a:xfrm>
          <a:off x="0" y="0"/>
          <a:ext cx="0" cy="0"/>
          <a:chOff x="0" y="0"/>
          <a:chExt cx="0" cy="0"/>
        </a:xfrm>
      </p:grpSpPr>
      <p:pic>
        <p:nvPicPr>
          <p:cNvPr id="3" name="Image 2" descr="Une image contenant lama, habits, plein air, fourrure&#10;&#10;Le contenu généré par l’IA peut être incorrect.">
            <a:extLst>
              <a:ext uri="{FF2B5EF4-FFF2-40B4-BE49-F238E27FC236}">
                <a16:creationId xmlns:a16="http://schemas.microsoft.com/office/drawing/2014/main" id="{D307441A-E501-E6B1-7F89-5B5B9AA187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391" y="3606929"/>
            <a:ext cx="4371891" cy="2916000"/>
          </a:xfrm>
          <a:prstGeom prst="rect">
            <a:avLst/>
          </a:prstGeom>
          <a:ln w="38100" cap="sq">
            <a:solidFill>
              <a:srgbClr val="FFFF00"/>
            </a:solidFill>
            <a:prstDash val="solid"/>
            <a:miter lim="800000"/>
          </a:ln>
          <a:effectLst>
            <a:outerShdw blurRad="50800" dist="38100" dir="2700000" algn="tl" rotWithShape="0">
              <a:srgbClr val="000000">
                <a:alpha val="43000"/>
              </a:srgbClr>
            </a:outerShdw>
          </a:effectLst>
        </p:spPr>
      </p:pic>
      <p:pic>
        <p:nvPicPr>
          <p:cNvPr id="7" name="Image 6" descr="Une image contenant habits, personne, intérieur, tissage&#10;&#10;Le contenu généré par l’IA peut être incorrect.">
            <a:extLst>
              <a:ext uri="{FF2B5EF4-FFF2-40B4-BE49-F238E27FC236}">
                <a16:creationId xmlns:a16="http://schemas.microsoft.com/office/drawing/2014/main" id="{3BC25681-BF36-30B4-DEE2-1DB088CC2B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8545" y="350739"/>
            <a:ext cx="4320000" cy="2881380"/>
          </a:xfrm>
          <a:prstGeom prst="rect">
            <a:avLst/>
          </a:prstGeom>
          <a:ln w="38100" cap="sq">
            <a:solidFill>
              <a:srgbClr val="FFFF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5135339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B91804-3692-E7CD-C295-CA17F342510C}"/>
            </a:ext>
          </a:extLst>
        </p:cNvPr>
        <p:cNvGrpSpPr/>
        <p:nvPr/>
      </p:nvGrpSpPr>
      <p:grpSpPr>
        <a:xfrm>
          <a:off x="0" y="0"/>
          <a:ext cx="0" cy="0"/>
          <a:chOff x="0" y="0"/>
          <a:chExt cx="0" cy="0"/>
        </a:xfrm>
      </p:grpSpPr>
      <p:pic>
        <p:nvPicPr>
          <p:cNvPr id="3" name="Image 2" descr="Une image contenant bâtiment, plein air, pot de fleurs, plante d’intérieur&#10;&#10;Le contenu généré par l’IA peut être incorrect.">
            <a:extLst>
              <a:ext uri="{FF2B5EF4-FFF2-40B4-BE49-F238E27FC236}">
                <a16:creationId xmlns:a16="http://schemas.microsoft.com/office/drawing/2014/main" id="{D845C69B-A11B-D103-A524-1E267D6D95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760" y="339213"/>
            <a:ext cx="4425879" cy="2952000"/>
          </a:xfrm>
          <a:prstGeom prst="rect">
            <a:avLst/>
          </a:prstGeom>
          <a:ln w="38100" cap="sq">
            <a:solidFill>
              <a:srgbClr val="FFFF00"/>
            </a:solidFill>
            <a:prstDash val="solid"/>
            <a:miter lim="800000"/>
          </a:ln>
          <a:effectLst>
            <a:outerShdw blurRad="50800" dist="38100" dir="2700000" algn="tl" rotWithShape="0">
              <a:srgbClr val="000000">
                <a:alpha val="43000"/>
              </a:srgbClr>
            </a:outerShdw>
          </a:effectLst>
        </p:spPr>
      </p:pic>
      <p:pic>
        <p:nvPicPr>
          <p:cNvPr id="9" name="Image 8" descr="Une image contenant scène, marché, bazar, habits&#10;&#10;Le contenu généré par l’IA peut être incorrect.">
            <a:extLst>
              <a:ext uri="{FF2B5EF4-FFF2-40B4-BE49-F238E27FC236}">
                <a16:creationId xmlns:a16="http://schemas.microsoft.com/office/drawing/2014/main" id="{7ACA88BE-021C-F6A0-31B2-B513477E34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6487" y="3526768"/>
            <a:ext cx="4538838" cy="3024000"/>
          </a:xfrm>
          <a:prstGeom prst="rect">
            <a:avLst/>
          </a:prstGeom>
          <a:ln w="38100" cap="sq">
            <a:solidFill>
              <a:srgbClr val="FFFF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1675619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557973-7DFE-23AE-F408-D626C8A36118}"/>
            </a:ext>
          </a:extLst>
        </p:cNvPr>
        <p:cNvGrpSpPr/>
        <p:nvPr/>
      </p:nvGrpSpPr>
      <p:grpSpPr>
        <a:xfrm>
          <a:off x="0" y="0"/>
          <a:ext cx="0" cy="0"/>
          <a:chOff x="0" y="0"/>
          <a:chExt cx="0" cy="0"/>
        </a:xfrm>
      </p:grpSpPr>
      <p:pic>
        <p:nvPicPr>
          <p:cNvPr id="3" name="Image 2" descr="Une image contenant nuage, Ruines, ciel, plein air&#10;&#10;Le contenu généré par l’IA peut être incorrect.">
            <a:extLst>
              <a:ext uri="{FF2B5EF4-FFF2-40B4-BE49-F238E27FC236}">
                <a16:creationId xmlns:a16="http://schemas.microsoft.com/office/drawing/2014/main" id="{43F635F2-7E0D-481F-B504-C9F6BD0E5C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750" y="3526765"/>
            <a:ext cx="4500000" cy="2998125"/>
          </a:xfrm>
          <a:prstGeom prst="rect">
            <a:avLst/>
          </a:prstGeom>
          <a:ln w="38100" cap="sq">
            <a:solidFill>
              <a:srgbClr val="FFFF00"/>
            </a:solidFill>
            <a:prstDash val="solid"/>
            <a:miter lim="800000"/>
          </a:ln>
          <a:effectLst>
            <a:outerShdw blurRad="50800" dist="38100" dir="2700000" algn="tl" rotWithShape="0">
              <a:srgbClr val="000000">
                <a:alpha val="43000"/>
              </a:srgbClr>
            </a:outerShdw>
          </a:effectLst>
        </p:spPr>
      </p:pic>
      <p:pic>
        <p:nvPicPr>
          <p:cNvPr id="5" name="Image 4" descr="Une image contenant habits, personne, plein air, bâtiment&#10;&#10;Le contenu généré par l’IA peut être incorrect.">
            <a:extLst>
              <a:ext uri="{FF2B5EF4-FFF2-40B4-BE49-F238E27FC236}">
                <a16:creationId xmlns:a16="http://schemas.microsoft.com/office/drawing/2014/main" id="{CFB6418F-9710-4529-935B-CF494A3572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7786" y="405000"/>
            <a:ext cx="4032000" cy="3024000"/>
          </a:xfrm>
          <a:prstGeom prst="rect">
            <a:avLst/>
          </a:prstGeom>
          <a:ln w="38100" cap="sq">
            <a:solidFill>
              <a:srgbClr val="FFFF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356469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D62129-8751-6160-F6CD-4E712D897D20}"/>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B888AA08-914A-1309-D8B7-2859F6B8D99B}"/>
              </a:ext>
            </a:extLst>
          </p:cNvPr>
          <p:cNvSpPr txBox="1"/>
          <p:nvPr/>
        </p:nvSpPr>
        <p:spPr>
          <a:xfrm>
            <a:off x="638828" y="212941"/>
            <a:ext cx="11160690" cy="6555641"/>
          </a:xfrm>
          <a:prstGeom prst="rect">
            <a:avLst/>
          </a:prstGeom>
          <a:noFill/>
        </p:spPr>
        <p:txBody>
          <a:bodyPr wrap="square" rtlCol="0">
            <a:spAutoFit/>
          </a:bodyPr>
          <a:lstStyle/>
          <a:p>
            <a:r>
              <a:rPr lang="fr-FR" sz="2800" b="1">
                <a:solidFill>
                  <a:schemeClr val="bg1"/>
                </a:solidFill>
              </a:rPr>
              <a:t>Le village de Písac ou P'isaq est le chef-lieu du district de Pisac dans la province de Calca, Région de Cuzco au Pérou. Le village est situé à 2 972 m d'altitude et à 33 km de Cuzco, la capitale régionale.</a:t>
            </a:r>
          </a:p>
          <a:p>
            <a:endParaRPr lang="fr-FR" sz="2800" b="1">
              <a:solidFill>
                <a:schemeClr val="bg1"/>
              </a:solidFill>
            </a:endParaRPr>
          </a:p>
          <a:p>
            <a:r>
              <a:rPr lang="fr-FR" sz="2800" b="1">
                <a:solidFill>
                  <a:schemeClr val="bg1"/>
                </a:solidFill>
              </a:rPr>
              <a:t>Le district a une superficie de 148,25 km2 et sa population était estimée à 9 796 habitants en 2002.</a:t>
            </a:r>
          </a:p>
          <a:p>
            <a:endParaRPr lang="fr-FR" sz="2800" b="1">
              <a:solidFill>
                <a:schemeClr val="bg1"/>
              </a:solidFill>
            </a:endParaRPr>
          </a:p>
          <a:p>
            <a:r>
              <a:rPr lang="fr-FR" sz="2800" b="1">
                <a:solidFill>
                  <a:schemeClr val="bg1"/>
                </a:solidFill>
              </a:rPr>
              <a:t>On y accède par la vallée du Vilcanota au sud-ouest du district. Le district occupe un bassin versant adossé à la cordillère Urubamba.</a:t>
            </a:r>
          </a:p>
          <a:p>
            <a:endParaRPr lang="fr-FR" sz="2800" b="1">
              <a:solidFill>
                <a:schemeClr val="bg1"/>
              </a:solidFill>
            </a:endParaRPr>
          </a:p>
          <a:p>
            <a:r>
              <a:rPr lang="fr-FR" sz="2800" b="1">
                <a:solidFill>
                  <a:schemeClr val="bg1"/>
                </a:solidFill>
              </a:rPr>
              <a:t>Le village est connu pour ses marchés du dimanche, mardi et jeudi qui attirent nombre de touristes venus de Cuzco. La place centrale est dominée par un grand arbre appelé pisonay. Písac a été construite sur des fondations pré-colombiennes par le vice-roi Francisco de Toledo.</a:t>
            </a:r>
            <a:endParaRPr lang="fr-FR" sz="2800" b="1" dirty="0">
              <a:solidFill>
                <a:schemeClr val="bg1"/>
              </a:solidFill>
            </a:endParaRPr>
          </a:p>
        </p:txBody>
      </p:sp>
    </p:spTree>
    <p:extLst>
      <p:ext uri="{BB962C8B-B14F-4D97-AF65-F5344CB8AC3E}">
        <p14:creationId xmlns:p14="http://schemas.microsoft.com/office/powerpoint/2010/main" val="12604948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F10F53-BD8C-0517-7F68-288BF41C2F70}"/>
            </a:ext>
          </a:extLst>
        </p:cNvPr>
        <p:cNvGrpSpPr/>
        <p:nvPr/>
      </p:nvGrpSpPr>
      <p:grpSpPr>
        <a:xfrm>
          <a:off x="0" y="0"/>
          <a:ext cx="0" cy="0"/>
          <a:chOff x="0" y="0"/>
          <a:chExt cx="0" cy="0"/>
        </a:xfrm>
      </p:grpSpPr>
      <p:pic>
        <p:nvPicPr>
          <p:cNvPr id="7" name="Image 6" descr="Une image contenant plein air, bâtiment, plante, ciel&#10;&#10;Le contenu généré par l’IA peut être incorrect.">
            <a:extLst>
              <a:ext uri="{FF2B5EF4-FFF2-40B4-BE49-F238E27FC236}">
                <a16:creationId xmlns:a16="http://schemas.microsoft.com/office/drawing/2014/main" id="{80AB5634-3E19-36F3-DD0D-9F9D7C8A45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321" y="405000"/>
            <a:ext cx="4567220" cy="3024000"/>
          </a:xfrm>
          <a:prstGeom prst="rect">
            <a:avLst/>
          </a:prstGeom>
          <a:ln w="38100" cap="sq">
            <a:solidFill>
              <a:srgbClr val="FFFF00"/>
            </a:solidFill>
            <a:prstDash val="solid"/>
            <a:miter lim="800000"/>
          </a:ln>
          <a:effectLst>
            <a:outerShdw blurRad="50800" dist="38100" dir="2700000" algn="tl" rotWithShape="0">
              <a:srgbClr val="000000">
                <a:alpha val="43000"/>
              </a:srgbClr>
            </a:outerShdw>
          </a:effectLst>
        </p:spPr>
      </p:pic>
      <p:pic>
        <p:nvPicPr>
          <p:cNvPr id="9" name="Image 8" descr="Une image contenant habits, chaise, bâtiment, meubles&#10;&#10;Le contenu généré par l’IA peut être incorrect.">
            <a:extLst>
              <a:ext uri="{FF2B5EF4-FFF2-40B4-BE49-F238E27FC236}">
                <a16:creationId xmlns:a16="http://schemas.microsoft.com/office/drawing/2014/main" id="{F97C26E9-4720-DA4D-2026-D9B2C8983A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2788" y="3311764"/>
            <a:ext cx="4781891" cy="3168000"/>
          </a:xfrm>
          <a:prstGeom prst="rect">
            <a:avLst/>
          </a:prstGeom>
          <a:ln w="38100" cap="sq">
            <a:solidFill>
              <a:srgbClr val="FFFF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9606160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859E7-DABE-77D4-9C0F-2827BDF1564B}"/>
            </a:ext>
          </a:extLst>
        </p:cNvPr>
        <p:cNvGrpSpPr/>
        <p:nvPr/>
      </p:nvGrpSpPr>
      <p:grpSpPr>
        <a:xfrm>
          <a:off x="0" y="0"/>
          <a:ext cx="0" cy="0"/>
          <a:chOff x="0" y="0"/>
          <a:chExt cx="0" cy="0"/>
        </a:xfrm>
      </p:grpSpPr>
      <p:pic>
        <p:nvPicPr>
          <p:cNvPr id="3" name="Image 2" descr="Une image contenant habits, personne, Visage humain, plein air&#10;&#10;Le contenu généré par l’IA peut être incorrect.">
            <a:extLst>
              <a:ext uri="{FF2B5EF4-FFF2-40B4-BE49-F238E27FC236}">
                <a16:creationId xmlns:a16="http://schemas.microsoft.com/office/drawing/2014/main" id="{9255F1E8-9642-3254-5912-0510F3F7B0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677" y="1671180"/>
            <a:ext cx="3172050" cy="4788000"/>
          </a:xfrm>
          <a:prstGeom prst="rect">
            <a:avLst/>
          </a:prstGeom>
          <a:ln w="38100" cap="sq">
            <a:solidFill>
              <a:srgbClr val="FFFF00"/>
            </a:solidFill>
            <a:prstDash val="solid"/>
            <a:miter lim="800000"/>
          </a:ln>
          <a:effectLst>
            <a:outerShdw blurRad="50800" dist="38100" dir="2700000" algn="tl" rotWithShape="0">
              <a:srgbClr val="000000">
                <a:alpha val="43000"/>
              </a:srgbClr>
            </a:outerShdw>
          </a:effectLst>
        </p:spPr>
      </p:pic>
      <p:pic>
        <p:nvPicPr>
          <p:cNvPr id="5" name="Image 4" descr="Une image contenant plein air, ciel, sol, maison&#10;&#10;Le contenu généré par l’IA peut être incorrect.">
            <a:extLst>
              <a:ext uri="{FF2B5EF4-FFF2-40B4-BE49-F238E27FC236}">
                <a16:creationId xmlns:a16="http://schemas.microsoft.com/office/drawing/2014/main" id="{2C589009-198A-9516-EAE5-F92F40134D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3323" y="400050"/>
            <a:ext cx="4572000" cy="3028950"/>
          </a:xfrm>
          <a:prstGeom prst="rect">
            <a:avLst/>
          </a:prstGeom>
          <a:ln w="38100" cap="sq">
            <a:solidFill>
              <a:srgbClr val="FFFF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2272753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35F359-F225-5D90-7A2E-C69C9E99E767}"/>
            </a:ext>
          </a:extLst>
        </p:cNvPr>
        <p:cNvGrpSpPr/>
        <p:nvPr/>
      </p:nvGrpSpPr>
      <p:grpSpPr>
        <a:xfrm>
          <a:off x="0" y="0"/>
          <a:ext cx="0" cy="0"/>
          <a:chOff x="0" y="0"/>
          <a:chExt cx="0" cy="0"/>
        </a:xfrm>
      </p:grpSpPr>
      <p:pic>
        <p:nvPicPr>
          <p:cNvPr id="3" name="Image 2" descr="Une image contenant plein air, montagne, ciel, bâtiment&#10;&#10;Le contenu généré par l’IA peut être incorrect.">
            <a:extLst>
              <a:ext uri="{FF2B5EF4-FFF2-40B4-BE49-F238E27FC236}">
                <a16:creationId xmlns:a16="http://schemas.microsoft.com/office/drawing/2014/main" id="{77BF2026-F040-FFA4-791F-FD4A610BD1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325" y="332462"/>
            <a:ext cx="4510188" cy="2988000"/>
          </a:xfrm>
          <a:prstGeom prst="rect">
            <a:avLst/>
          </a:prstGeom>
          <a:ln w="38100" cap="sq">
            <a:solidFill>
              <a:srgbClr val="FFFF00"/>
            </a:solidFill>
            <a:prstDash val="solid"/>
            <a:miter lim="800000"/>
          </a:ln>
          <a:effectLst>
            <a:outerShdw blurRad="50800" dist="38100" dir="2700000" algn="tl" rotWithShape="0">
              <a:srgbClr val="000000">
                <a:alpha val="43000"/>
              </a:srgbClr>
            </a:outerShdw>
          </a:effectLst>
        </p:spPr>
      </p:pic>
      <p:pic>
        <p:nvPicPr>
          <p:cNvPr id="5" name="Image 4" descr="Une image contenant habits, personne, Visage humain, bâtiment&#10;&#10;Le contenu généré par l’IA peut être incorrect.">
            <a:extLst>
              <a:ext uri="{FF2B5EF4-FFF2-40B4-BE49-F238E27FC236}">
                <a16:creationId xmlns:a16="http://schemas.microsoft.com/office/drawing/2014/main" id="{6791B2E5-1135-8CE2-4098-4721BD7AD9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3698" y="3320462"/>
            <a:ext cx="4788000" cy="3172050"/>
          </a:xfrm>
          <a:prstGeom prst="rect">
            <a:avLst/>
          </a:prstGeom>
          <a:ln w="38100" cap="sq">
            <a:solidFill>
              <a:srgbClr val="FFFF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9241581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27803C-D9D7-B407-1598-B748E2ED1FAA}"/>
            </a:ext>
          </a:extLst>
        </p:cNvPr>
        <p:cNvGrpSpPr/>
        <p:nvPr/>
      </p:nvGrpSpPr>
      <p:grpSpPr>
        <a:xfrm>
          <a:off x="0" y="0"/>
          <a:ext cx="0" cy="0"/>
          <a:chOff x="0" y="0"/>
          <a:chExt cx="0" cy="0"/>
        </a:xfrm>
      </p:grpSpPr>
      <p:pic>
        <p:nvPicPr>
          <p:cNvPr id="3" name="Image 2" descr="Une image contenant plein air, habits, personne, arbre&#10;&#10;Le contenu généré par l’IA peut être incorrect.">
            <a:extLst>
              <a:ext uri="{FF2B5EF4-FFF2-40B4-BE49-F238E27FC236}">
                <a16:creationId xmlns:a16="http://schemas.microsoft.com/office/drawing/2014/main" id="{BB810B95-43D3-1CC6-FF66-F5806511C4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639" y="3589229"/>
            <a:ext cx="4464000" cy="2957400"/>
          </a:xfrm>
          <a:prstGeom prst="rect">
            <a:avLst/>
          </a:prstGeom>
          <a:ln w="38100" cap="sq">
            <a:solidFill>
              <a:srgbClr val="FFFF00"/>
            </a:solidFill>
            <a:prstDash val="solid"/>
            <a:miter lim="800000"/>
          </a:ln>
          <a:effectLst>
            <a:outerShdw blurRad="50800" dist="38100" dir="2700000" algn="tl" rotWithShape="0">
              <a:srgbClr val="000000">
                <a:alpha val="43000"/>
              </a:srgbClr>
            </a:outerShdw>
          </a:effectLst>
        </p:spPr>
      </p:pic>
      <p:pic>
        <p:nvPicPr>
          <p:cNvPr id="5" name="Image 4" descr="Une image contenant plein air, sol, eau, rocher&#10;&#10;Le contenu généré par l’IA peut être incorrect.">
            <a:extLst>
              <a:ext uri="{FF2B5EF4-FFF2-40B4-BE49-F238E27FC236}">
                <a16:creationId xmlns:a16="http://schemas.microsoft.com/office/drawing/2014/main" id="{9787C7BE-3F42-F834-50D8-2E80D1D080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4361" y="449076"/>
            <a:ext cx="3060000" cy="4618853"/>
          </a:xfrm>
          <a:prstGeom prst="rect">
            <a:avLst/>
          </a:prstGeom>
          <a:ln w="38100" cap="sq">
            <a:solidFill>
              <a:srgbClr val="FFFF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892437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792DA7-C394-6B14-046F-2ED6FF04ABDE}"/>
            </a:ext>
          </a:extLst>
        </p:cNvPr>
        <p:cNvGrpSpPr/>
        <p:nvPr/>
      </p:nvGrpSpPr>
      <p:grpSpPr>
        <a:xfrm>
          <a:off x="0" y="0"/>
          <a:ext cx="0" cy="0"/>
          <a:chOff x="0" y="0"/>
          <a:chExt cx="0" cy="0"/>
        </a:xfrm>
      </p:grpSpPr>
      <p:pic>
        <p:nvPicPr>
          <p:cNvPr id="3" name="Image 2" descr="Une image contenant plein air, Ruines, ciel, bâtiment&#10;&#10;Le contenu généré par l’IA peut être incorrect.">
            <a:extLst>
              <a:ext uri="{FF2B5EF4-FFF2-40B4-BE49-F238E27FC236}">
                <a16:creationId xmlns:a16="http://schemas.microsoft.com/office/drawing/2014/main" id="{92F607A2-9955-9552-6FE6-A332E837F0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431" y="357514"/>
            <a:ext cx="4788000" cy="3172050"/>
          </a:xfrm>
          <a:prstGeom prst="rect">
            <a:avLst/>
          </a:prstGeom>
          <a:ln w="38100" cap="sq">
            <a:solidFill>
              <a:srgbClr val="FFFF00"/>
            </a:solidFill>
            <a:prstDash val="solid"/>
            <a:miter lim="800000"/>
          </a:ln>
          <a:effectLst>
            <a:outerShdw blurRad="50800" dist="38100" dir="2700000" algn="tl" rotWithShape="0">
              <a:srgbClr val="000000">
                <a:alpha val="43000"/>
              </a:srgbClr>
            </a:outerShdw>
          </a:effectLst>
        </p:spPr>
      </p:pic>
      <p:pic>
        <p:nvPicPr>
          <p:cNvPr id="5" name="Image 4" descr="Une image contenant plein air, montagne, ciel, faire de la randonnée&#10;&#10;Le contenu généré par l’IA peut être incorrect.">
            <a:extLst>
              <a:ext uri="{FF2B5EF4-FFF2-40B4-BE49-F238E27FC236}">
                <a16:creationId xmlns:a16="http://schemas.microsoft.com/office/drawing/2014/main" id="{FA69B08C-39E3-B687-F252-E9ADAED50F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0569" y="3629772"/>
            <a:ext cx="4464000" cy="2957400"/>
          </a:xfrm>
          <a:prstGeom prst="rect">
            <a:avLst/>
          </a:prstGeom>
          <a:ln w="38100" cap="sq">
            <a:solidFill>
              <a:srgbClr val="FFFF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830530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1B5C48-30EE-D67A-FFD7-8E3B7CAAB8BF}"/>
            </a:ext>
          </a:extLst>
        </p:cNvPr>
        <p:cNvGrpSpPr/>
        <p:nvPr/>
      </p:nvGrpSpPr>
      <p:grpSpPr>
        <a:xfrm>
          <a:off x="0" y="0"/>
          <a:ext cx="0" cy="0"/>
          <a:chOff x="0" y="0"/>
          <a:chExt cx="0" cy="0"/>
        </a:xfrm>
      </p:grpSpPr>
      <p:pic>
        <p:nvPicPr>
          <p:cNvPr id="3" name="Image 2" descr="Une image contenant plein air, herbe, nuage, montagne&#10;&#10;Le contenu généré par l’IA peut être incorrect.">
            <a:extLst>
              <a:ext uri="{FF2B5EF4-FFF2-40B4-BE49-F238E27FC236}">
                <a16:creationId xmlns:a16="http://schemas.microsoft.com/office/drawing/2014/main" id="{BE4F599D-1D6D-8CC2-DB1E-F45EE3FC3F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107" y="3303739"/>
            <a:ext cx="4510179" cy="2988000"/>
          </a:xfrm>
          <a:prstGeom prst="rect">
            <a:avLst/>
          </a:prstGeom>
          <a:ln w="38100" cap="sq">
            <a:solidFill>
              <a:srgbClr val="FFFF00"/>
            </a:solidFill>
            <a:prstDash val="solid"/>
            <a:miter lim="800000"/>
          </a:ln>
          <a:effectLst>
            <a:outerShdw blurRad="50800" dist="38100" dir="2700000" algn="tl" rotWithShape="0">
              <a:srgbClr val="000000">
                <a:alpha val="43000"/>
              </a:srgbClr>
            </a:outerShdw>
          </a:effectLst>
        </p:spPr>
      </p:pic>
      <p:pic>
        <p:nvPicPr>
          <p:cNvPr id="7" name="Image 6" descr="Une image contenant plein air, ciel, faire de la randonnée, nature&#10;&#10;Le contenu généré par l’IA peut être incorrect.">
            <a:extLst>
              <a:ext uri="{FF2B5EF4-FFF2-40B4-BE49-F238E27FC236}">
                <a16:creationId xmlns:a16="http://schemas.microsoft.com/office/drawing/2014/main" id="{26E27ACA-DCC7-4FB3-FEF6-60CF6F70C9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0893" y="481208"/>
            <a:ext cx="3096000" cy="4673198"/>
          </a:xfrm>
          <a:prstGeom prst="rect">
            <a:avLst/>
          </a:prstGeom>
          <a:ln w="38100" cap="sq">
            <a:solidFill>
              <a:srgbClr val="FFFF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2054201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AE32FB-89DE-E86A-E5E8-ED60DD99F545}"/>
            </a:ext>
          </a:extLst>
        </p:cNvPr>
        <p:cNvGrpSpPr/>
        <p:nvPr/>
      </p:nvGrpSpPr>
      <p:grpSpPr>
        <a:xfrm>
          <a:off x="0" y="0"/>
          <a:ext cx="0" cy="0"/>
          <a:chOff x="0" y="0"/>
          <a:chExt cx="0" cy="0"/>
        </a:xfrm>
      </p:grpSpPr>
      <p:pic>
        <p:nvPicPr>
          <p:cNvPr id="3" name="Image 2" descr="Une image contenant montagne, plein air, bâtiment, Ruines&#10;&#10;Le contenu généré par l’IA peut être incorrect.">
            <a:extLst>
              <a:ext uri="{FF2B5EF4-FFF2-40B4-BE49-F238E27FC236}">
                <a16:creationId xmlns:a16="http://schemas.microsoft.com/office/drawing/2014/main" id="{8A7D9EE8-9CE0-A5B6-9C18-78D99969B2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827" y="477000"/>
            <a:ext cx="4455851" cy="2952000"/>
          </a:xfrm>
          <a:prstGeom prst="rect">
            <a:avLst/>
          </a:prstGeom>
          <a:ln w="38100" cap="sq">
            <a:solidFill>
              <a:srgbClr val="FFFF00"/>
            </a:solidFill>
            <a:prstDash val="solid"/>
            <a:miter lim="800000"/>
          </a:ln>
          <a:effectLst>
            <a:outerShdw blurRad="50800" dist="38100" dir="2700000" algn="tl" rotWithShape="0">
              <a:srgbClr val="000000">
                <a:alpha val="43000"/>
              </a:srgbClr>
            </a:outerShdw>
          </a:effectLst>
        </p:spPr>
      </p:pic>
      <p:pic>
        <p:nvPicPr>
          <p:cNvPr id="5" name="Image 4" descr="Une image contenant montagne, plein air, Roche-mère, escarpement&#10;&#10;Le contenu généré par l’IA peut être incorrect.">
            <a:extLst>
              <a:ext uri="{FF2B5EF4-FFF2-40B4-BE49-F238E27FC236}">
                <a16:creationId xmlns:a16="http://schemas.microsoft.com/office/drawing/2014/main" id="{1F8BB023-5992-82BE-754A-BEB8CEA444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0965" y="3266162"/>
            <a:ext cx="4716000" cy="3124350"/>
          </a:xfrm>
          <a:prstGeom prst="rect">
            <a:avLst/>
          </a:prstGeom>
          <a:ln w="38100" cap="sq">
            <a:solidFill>
              <a:srgbClr val="FFFF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2149507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A07F0E-4461-1FF5-FDAE-846CCF2BB598}"/>
            </a:ext>
          </a:extLst>
        </p:cNvPr>
        <p:cNvGrpSpPr/>
        <p:nvPr/>
      </p:nvGrpSpPr>
      <p:grpSpPr>
        <a:xfrm>
          <a:off x="0" y="0"/>
          <a:ext cx="0" cy="0"/>
          <a:chOff x="0" y="0"/>
          <a:chExt cx="0" cy="0"/>
        </a:xfrm>
      </p:grpSpPr>
      <p:pic>
        <p:nvPicPr>
          <p:cNvPr id="3" name="Image 2" descr="Une image contenant personne, habits, Visage humain, Chapeau de soleil&#10;&#10;Le contenu généré par l’IA peut être incorrect.">
            <a:extLst>
              <a:ext uri="{FF2B5EF4-FFF2-40B4-BE49-F238E27FC236}">
                <a16:creationId xmlns:a16="http://schemas.microsoft.com/office/drawing/2014/main" id="{7F151AC1-D308-5E5F-5FBC-4FC3520864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108" y="3384641"/>
            <a:ext cx="4564518" cy="3024000"/>
          </a:xfrm>
          <a:prstGeom prst="rect">
            <a:avLst/>
          </a:prstGeom>
          <a:ln w="38100" cap="sq">
            <a:solidFill>
              <a:srgbClr val="FFFF00"/>
            </a:solidFill>
            <a:prstDash val="solid"/>
            <a:miter lim="800000"/>
          </a:ln>
          <a:effectLst>
            <a:outerShdw blurRad="50800" dist="38100" dir="2700000" algn="tl" rotWithShape="0">
              <a:srgbClr val="000000">
                <a:alpha val="43000"/>
              </a:srgbClr>
            </a:outerShdw>
          </a:effectLst>
        </p:spPr>
      </p:pic>
      <p:pic>
        <p:nvPicPr>
          <p:cNvPr id="5" name="Image 4" descr="Une image contenant plein air, habits, personne, chaussures&#10;&#10;Le contenu généré par l’IA peut être incorrect.">
            <a:extLst>
              <a:ext uri="{FF2B5EF4-FFF2-40B4-BE49-F238E27FC236}">
                <a16:creationId xmlns:a16="http://schemas.microsoft.com/office/drawing/2014/main" id="{D3833867-281E-AFF1-A902-CCDEDD6D2E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02892" y="555313"/>
            <a:ext cx="3096000" cy="4673198"/>
          </a:xfrm>
          <a:prstGeom prst="rect">
            <a:avLst/>
          </a:prstGeom>
          <a:ln w="38100" cap="sq">
            <a:solidFill>
              <a:srgbClr val="FFFF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08060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2F6DC1-C7FA-8AA4-5C31-0AA528E750A8}"/>
            </a:ext>
          </a:extLst>
        </p:cNvPr>
        <p:cNvGrpSpPr/>
        <p:nvPr/>
      </p:nvGrpSpPr>
      <p:grpSpPr>
        <a:xfrm>
          <a:off x="0" y="0"/>
          <a:ext cx="0" cy="0"/>
          <a:chOff x="0" y="0"/>
          <a:chExt cx="0" cy="0"/>
        </a:xfrm>
      </p:grpSpPr>
      <p:pic>
        <p:nvPicPr>
          <p:cNvPr id="7" name="Image 6" descr="Une image contenant habits, plein air, chaussures, personne&#10;&#10;Le contenu généré par l’IA peut être incorrect.">
            <a:extLst>
              <a:ext uri="{FF2B5EF4-FFF2-40B4-BE49-F238E27FC236}">
                <a16:creationId xmlns:a16="http://schemas.microsoft.com/office/drawing/2014/main" id="{DD9FD41F-A7E3-8CCE-F410-A2AD3AC57E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639" y="432670"/>
            <a:ext cx="4824000" cy="3195900"/>
          </a:xfrm>
          <a:prstGeom prst="rect">
            <a:avLst/>
          </a:prstGeom>
          <a:ln w="38100" cap="sq">
            <a:solidFill>
              <a:srgbClr val="FFFF00"/>
            </a:solidFill>
            <a:prstDash val="solid"/>
            <a:miter lim="800000"/>
          </a:ln>
          <a:effectLst>
            <a:outerShdw blurRad="50800" dist="38100" dir="2700000" algn="tl" rotWithShape="0">
              <a:srgbClr val="000000">
                <a:alpha val="43000"/>
              </a:srgbClr>
            </a:outerShdw>
          </a:effectLst>
        </p:spPr>
      </p:pic>
      <p:pic>
        <p:nvPicPr>
          <p:cNvPr id="9" name="Image 8" descr="Une image contenant scène, marché, place de marché, Vente&#10;&#10;Le contenu généré par l’IA peut être incorrect.">
            <a:extLst>
              <a:ext uri="{FF2B5EF4-FFF2-40B4-BE49-F238E27FC236}">
                <a16:creationId xmlns:a16="http://schemas.microsoft.com/office/drawing/2014/main" id="{6E221ABC-F5C1-3BA7-8D79-344B62FBB7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1154" y="3429000"/>
            <a:ext cx="4673207" cy="3096000"/>
          </a:xfrm>
          <a:prstGeom prst="rect">
            <a:avLst/>
          </a:prstGeom>
          <a:ln w="38100" cap="sq">
            <a:solidFill>
              <a:srgbClr val="FFFF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28746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B0F30A-7C1F-842A-05D8-33D1BB17AE0A}"/>
            </a:ext>
          </a:extLst>
        </p:cNvPr>
        <p:cNvGrpSpPr/>
        <p:nvPr/>
      </p:nvGrpSpPr>
      <p:grpSpPr>
        <a:xfrm>
          <a:off x="0" y="0"/>
          <a:ext cx="0" cy="0"/>
          <a:chOff x="0" y="0"/>
          <a:chExt cx="0" cy="0"/>
        </a:xfrm>
      </p:grpSpPr>
      <p:pic>
        <p:nvPicPr>
          <p:cNvPr id="3" name="Image 2" descr="Une image contenant scène, marché, place de marché, Vente&#10;&#10;Le contenu généré par l’IA peut être incorrect.">
            <a:extLst>
              <a:ext uri="{FF2B5EF4-FFF2-40B4-BE49-F238E27FC236}">
                <a16:creationId xmlns:a16="http://schemas.microsoft.com/office/drawing/2014/main" id="{FA010357-EFF7-C965-F17C-4903D2713F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216" y="3429000"/>
            <a:ext cx="4500000" cy="2981250"/>
          </a:xfrm>
          <a:prstGeom prst="rect">
            <a:avLst/>
          </a:prstGeom>
          <a:ln w="38100" cap="sq">
            <a:solidFill>
              <a:srgbClr val="FFFF00"/>
            </a:solidFill>
            <a:prstDash val="solid"/>
            <a:miter lim="800000"/>
          </a:ln>
          <a:effectLst>
            <a:outerShdw blurRad="50800" dist="38100" dir="2700000" algn="tl" rotWithShape="0">
              <a:srgbClr val="000000">
                <a:alpha val="43000"/>
              </a:srgbClr>
            </a:outerShdw>
          </a:effectLst>
        </p:spPr>
      </p:pic>
      <p:pic>
        <p:nvPicPr>
          <p:cNvPr id="5" name="Image 4" descr="Une image contenant habits, personne, intérieur, homme&#10;&#10;Le contenu généré par l’IA peut être incorrect.">
            <a:extLst>
              <a:ext uri="{FF2B5EF4-FFF2-40B4-BE49-F238E27FC236}">
                <a16:creationId xmlns:a16="http://schemas.microsoft.com/office/drawing/2014/main" id="{1ACCF21F-9CFB-1A26-9B55-376E2BB8CB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9243" y="457722"/>
            <a:ext cx="4727541" cy="3132000"/>
          </a:xfrm>
          <a:prstGeom prst="rect">
            <a:avLst/>
          </a:prstGeom>
          <a:ln w="38100" cap="sq">
            <a:solidFill>
              <a:srgbClr val="FFFF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847742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1D47A3-755A-ED3A-F06C-172F0C298932}"/>
            </a:ext>
          </a:extLst>
        </p:cNvPr>
        <p:cNvGrpSpPr/>
        <p:nvPr/>
      </p:nvGrpSpPr>
      <p:grpSpPr>
        <a:xfrm>
          <a:off x="0" y="0"/>
          <a:ext cx="0" cy="0"/>
          <a:chOff x="0" y="0"/>
          <a:chExt cx="0" cy="0"/>
        </a:xfrm>
      </p:grpSpPr>
      <p:pic>
        <p:nvPicPr>
          <p:cNvPr id="3" name="Image 2" descr="Une image contenant herbe, plein air, plante, nature&#10;&#10;Le contenu généré par l’IA peut être incorrect.">
            <a:extLst>
              <a:ext uri="{FF2B5EF4-FFF2-40B4-BE49-F238E27FC236}">
                <a16:creationId xmlns:a16="http://schemas.microsoft.com/office/drawing/2014/main" id="{29CC1ECE-7C1A-0EA1-5425-78C2B525F9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6000" y="279000"/>
            <a:ext cx="8400000" cy="6300000"/>
          </a:xfrm>
          <a:prstGeom prst="rect">
            <a:avLst/>
          </a:prstGeom>
          <a:ln w="38100" cap="sq">
            <a:solidFill>
              <a:srgbClr val="FFFF00"/>
            </a:solidFill>
            <a:prstDash val="solid"/>
            <a:miter lim="800000"/>
          </a:ln>
          <a:effectLst>
            <a:outerShdw blurRad="50800" dist="38100" dir="2700000" algn="tl" rotWithShape="0">
              <a:srgbClr val="000000">
                <a:alpha val="43000"/>
              </a:srgbClr>
            </a:outerShdw>
          </a:effectLst>
        </p:spPr>
      </p:pic>
      <p:sp>
        <p:nvSpPr>
          <p:cNvPr id="4" name="ZoneTexte 3">
            <a:extLst>
              <a:ext uri="{FF2B5EF4-FFF2-40B4-BE49-F238E27FC236}">
                <a16:creationId xmlns:a16="http://schemas.microsoft.com/office/drawing/2014/main" id="{8974447B-1C3C-CDA6-10A8-A31CDF1F89B7}"/>
              </a:ext>
            </a:extLst>
          </p:cNvPr>
          <p:cNvSpPr txBox="1"/>
          <p:nvPr/>
        </p:nvSpPr>
        <p:spPr>
          <a:xfrm>
            <a:off x="5536504" y="6117335"/>
            <a:ext cx="6325644" cy="461665"/>
          </a:xfrm>
          <a:prstGeom prst="rect">
            <a:avLst/>
          </a:prstGeom>
          <a:noFill/>
        </p:spPr>
        <p:txBody>
          <a:bodyPr wrap="square" rtlCol="0">
            <a:spAutoFit/>
          </a:bodyPr>
          <a:lstStyle/>
          <a:p>
            <a:r>
              <a:rPr lang="fr-FR" sz="2400" b="1">
                <a:solidFill>
                  <a:schemeClr val="bg1"/>
                </a:solidFill>
              </a:rPr>
              <a:t>Písac</a:t>
            </a:r>
            <a:endParaRPr lang="fr-FR" sz="2400" b="1" dirty="0">
              <a:solidFill>
                <a:schemeClr val="bg1"/>
              </a:solidFill>
            </a:endParaRPr>
          </a:p>
        </p:txBody>
      </p:sp>
    </p:spTree>
    <p:extLst>
      <p:ext uri="{BB962C8B-B14F-4D97-AF65-F5344CB8AC3E}">
        <p14:creationId xmlns:p14="http://schemas.microsoft.com/office/powerpoint/2010/main" val="25754048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0CD5E0-78B8-835F-2933-51FBEDC0ED6B}"/>
            </a:ext>
          </a:extLst>
        </p:cNvPr>
        <p:cNvGrpSpPr/>
        <p:nvPr/>
      </p:nvGrpSpPr>
      <p:grpSpPr>
        <a:xfrm>
          <a:off x="0" y="0"/>
          <a:ext cx="0" cy="0"/>
          <a:chOff x="0" y="0"/>
          <a:chExt cx="0" cy="0"/>
        </a:xfrm>
      </p:grpSpPr>
      <p:pic>
        <p:nvPicPr>
          <p:cNvPr id="3" name="Image 2" descr="Une image contenant plein air, fenêtre, bâtiment, ciel&#10;&#10;Le contenu généré par l’IA peut être incorrect.">
            <a:extLst>
              <a:ext uri="{FF2B5EF4-FFF2-40B4-BE49-F238E27FC236}">
                <a16:creationId xmlns:a16="http://schemas.microsoft.com/office/drawing/2014/main" id="{3C0734A7-6B5E-8B12-7F75-8AEB8D89E0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619" y="555312"/>
            <a:ext cx="4564518" cy="3024000"/>
          </a:xfrm>
          <a:prstGeom prst="rect">
            <a:avLst/>
          </a:prstGeom>
          <a:ln w="38100" cap="sq">
            <a:solidFill>
              <a:srgbClr val="FFFF00"/>
            </a:solidFill>
            <a:prstDash val="solid"/>
            <a:miter lim="800000"/>
          </a:ln>
          <a:effectLst>
            <a:outerShdw blurRad="50800" dist="38100" dir="2700000" algn="tl" rotWithShape="0">
              <a:srgbClr val="000000">
                <a:alpha val="43000"/>
              </a:srgbClr>
            </a:outerShdw>
          </a:effectLst>
        </p:spPr>
      </p:pic>
      <p:pic>
        <p:nvPicPr>
          <p:cNvPr id="5" name="Image 4" descr="Une image contenant bâtiment, plein air, sol, ciel&#10;&#10;Le contenu généré par l’IA peut être incorrect.">
            <a:extLst>
              <a:ext uri="{FF2B5EF4-FFF2-40B4-BE49-F238E27FC236}">
                <a16:creationId xmlns:a16="http://schemas.microsoft.com/office/drawing/2014/main" id="{01783C90-AB13-75D6-2F74-DBB8656050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5381" y="3165954"/>
            <a:ext cx="4788000" cy="3172050"/>
          </a:xfrm>
          <a:prstGeom prst="rect">
            <a:avLst/>
          </a:prstGeom>
          <a:ln w="38100" cap="sq">
            <a:solidFill>
              <a:srgbClr val="FFFF00"/>
            </a:solidFill>
            <a:prstDash val="solid"/>
            <a:miter lim="800000"/>
          </a:ln>
          <a:effectLst>
            <a:outerShdw blurRad="50800" dist="38100" dir="2700000" algn="tl" rotWithShape="0">
              <a:srgbClr val="000000">
                <a:alpha val="43000"/>
              </a:srgbClr>
            </a:outerShdw>
          </a:effectLst>
        </p:spPr>
      </p:pic>
      <p:sp>
        <p:nvSpPr>
          <p:cNvPr id="6" name="ZoneTexte 5">
            <a:extLst>
              <a:ext uri="{FF2B5EF4-FFF2-40B4-BE49-F238E27FC236}">
                <a16:creationId xmlns:a16="http://schemas.microsoft.com/office/drawing/2014/main" id="{B3F039F6-4B70-A947-43F3-9ADCDA76C1BB}"/>
              </a:ext>
            </a:extLst>
          </p:cNvPr>
          <p:cNvSpPr txBox="1"/>
          <p:nvPr/>
        </p:nvSpPr>
        <p:spPr>
          <a:xfrm>
            <a:off x="6513534" y="1469712"/>
            <a:ext cx="4788000" cy="954107"/>
          </a:xfrm>
          <a:prstGeom prst="rect">
            <a:avLst/>
          </a:prstGeom>
          <a:noFill/>
        </p:spPr>
        <p:txBody>
          <a:bodyPr wrap="square" rtlCol="0">
            <a:spAutoFit/>
          </a:bodyPr>
          <a:lstStyle/>
          <a:p>
            <a:r>
              <a:rPr lang="fr-FR" sz="2800" b="1" dirty="0">
                <a:solidFill>
                  <a:schemeClr val="bg1"/>
                </a:solidFill>
              </a:rPr>
              <a:t>Lorient Vous A Présenté  La Ville De       </a:t>
            </a:r>
            <a:r>
              <a:rPr lang="fr-FR" sz="2800" b="1" dirty="0" err="1">
                <a:solidFill>
                  <a:schemeClr val="bg1"/>
                </a:solidFill>
              </a:rPr>
              <a:t>Pisac</a:t>
            </a:r>
            <a:r>
              <a:rPr lang="fr-FR" sz="2800" b="1" dirty="0">
                <a:solidFill>
                  <a:schemeClr val="bg1"/>
                </a:solidFill>
              </a:rPr>
              <a:t> - Pérou</a:t>
            </a:r>
          </a:p>
        </p:txBody>
      </p:sp>
      <p:sp>
        <p:nvSpPr>
          <p:cNvPr id="7" name="ZoneTexte 6">
            <a:extLst>
              <a:ext uri="{FF2B5EF4-FFF2-40B4-BE49-F238E27FC236}">
                <a16:creationId xmlns:a16="http://schemas.microsoft.com/office/drawing/2014/main" id="{8AA86FF9-C752-EE9A-821D-9E3569B3A35C}"/>
              </a:ext>
            </a:extLst>
          </p:cNvPr>
          <p:cNvSpPr txBox="1"/>
          <p:nvPr/>
        </p:nvSpPr>
        <p:spPr>
          <a:xfrm>
            <a:off x="275573" y="4233797"/>
            <a:ext cx="6062597" cy="1384995"/>
          </a:xfrm>
          <a:prstGeom prst="rect">
            <a:avLst/>
          </a:prstGeom>
          <a:noFill/>
        </p:spPr>
        <p:txBody>
          <a:bodyPr wrap="square" rtlCol="0">
            <a:spAutoFit/>
          </a:bodyPr>
          <a:lstStyle/>
          <a:p>
            <a:r>
              <a:rPr lang="fr-FR" sz="2800" b="1" dirty="0">
                <a:solidFill>
                  <a:schemeClr val="bg1"/>
                </a:solidFill>
              </a:rPr>
              <a:t>Les Images Et Le Son Du Net</a:t>
            </a:r>
          </a:p>
          <a:p>
            <a:endParaRPr lang="fr-FR" sz="2800" b="1" dirty="0">
              <a:solidFill>
                <a:schemeClr val="bg1"/>
              </a:solidFill>
            </a:endParaRPr>
          </a:p>
          <a:p>
            <a:r>
              <a:rPr lang="fr-FR" sz="2800" b="1" dirty="0">
                <a:solidFill>
                  <a:schemeClr val="bg1"/>
                </a:solidFill>
              </a:rPr>
              <a:t>                         Daniel</a:t>
            </a:r>
          </a:p>
        </p:txBody>
      </p:sp>
    </p:spTree>
    <p:extLst>
      <p:ext uri="{BB962C8B-B14F-4D97-AF65-F5344CB8AC3E}">
        <p14:creationId xmlns:p14="http://schemas.microsoft.com/office/powerpoint/2010/main" val="4074807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435E4E-23B0-F96F-24E0-EEC4317297FF}"/>
            </a:ext>
          </a:extLst>
        </p:cNvPr>
        <p:cNvGrpSpPr/>
        <p:nvPr/>
      </p:nvGrpSpPr>
      <p:grpSpPr>
        <a:xfrm>
          <a:off x="0" y="0"/>
          <a:ext cx="0" cy="0"/>
          <a:chOff x="0" y="0"/>
          <a:chExt cx="0" cy="0"/>
        </a:xfrm>
      </p:grpSpPr>
      <p:pic>
        <p:nvPicPr>
          <p:cNvPr id="3" name="Image 2" descr="Une image contenant montagne, plein air, paysage, terrasse&#10;&#10;Le contenu généré par l’IA peut être incorrect.">
            <a:extLst>
              <a:ext uri="{FF2B5EF4-FFF2-40B4-BE49-F238E27FC236}">
                <a16:creationId xmlns:a16="http://schemas.microsoft.com/office/drawing/2014/main" id="{A5289B91-1C9C-3737-FCF6-BFA4A5DE16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832" y="1353078"/>
            <a:ext cx="11412335" cy="3816000"/>
          </a:xfrm>
          <a:prstGeom prst="rect">
            <a:avLst/>
          </a:prstGeom>
          <a:ln w="38100" cap="sq">
            <a:solidFill>
              <a:srgbClr val="FFFF00"/>
            </a:solidFill>
            <a:prstDash val="solid"/>
            <a:miter lim="800000"/>
          </a:ln>
          <a:effectLst>
            <a:outerShdw blurRad="50800" dist="38100" dir="2700000" algn="tl" rotWithShape="0">
              <a:srgbClr val="000000">
                <a:alpha val="43000"/>
              </a:srgbClr>
            </a:outerShdw>
          </a:effectLst>
        </p:spPr>
      </p:pic>
      <p:sp>
        <p:nvSpPr>
          <p:cNvPr id="4" name="ZoneTexte 3">
            <a:extLst>
              <a:ext uri="{FF2B5EF4-FFF2-40B4-BE49-F238E27FC236}">
                <a16:creationId xmlns:a16="http://schemas.microsoft.com/office/drawing/2014/main" id="{F784203D-6AE9-3764-A799-2CAF7B76BBB1}"/>
              </a:ext>
            </a:extLst>
          </p:cNvPr>
          <p:cNvSpPr txBox="1"/>
          <p:nvPr/>
        </p:nvSpPr>
        <p:spPr>
          <a:xfrm>
            <a:off x="2693096" y="5274089"/>
            <a:ext cx="8605381" cy="461665"/>
          </a:xfrm>
          <a:prstGeom prst="rect">
            <a:avLst/>
          </a:prstGeom>
          <a:noFill/>
        </p:spPr>
        <p:txBody>
          <a:bodyPr wrap="square" rtlCol="0">
            <a:spAutoFit/>
          </a:bodyPr>
          <a:lstStyle/>
          <a:p>
            <a:r>
              <a:rPr lang="fr-FR" sz="2400" b="1">
                <a:solidFill>
                  <a:schemeClr val="bg1"/>
                </a:solidFill>
              </a:rPr>
              <a:t>Panorama des terrasses du site archéologique</a:t>
            </a:r>
            <a:endParaRPr lang="fr-FR" sz="2400" b="1" dirty="0">
              <a:solidFill>
                <a:schemeClr val="bg1"/>
              </a:solidFill>
            </a:endParaRPr>
          </a:p>
        </p:txBody>
      </p:sp>
    </p:spTree>
    <p:extLst>
      <p:ext uri="{BB962C8B-B14F-4D97-AF65-F5344CB8AC3E}">
        <p14:creationId xmlns:p14="http://schemas.microsoft.com/office/powerpoint/2010/main" val="3647085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259441-3C56-4677-E2AA-1AE49432BECB}"/>
            </a:ext>
          </a:extLst>
        </p:cNvPr>
        <p:cNvGrpSpPr/>
        <p:nvPr/>
      </p:nvGrpSpPr>
      <p:grpSpPr>
        <a:xfrm>
          <a:off x="0" y="0"/>
          <a:ext cx="0" cy="0"/>
          <a:chOff x="0" y="0"/>
          <a:chExt cx="0" cy="0"/>
        </a:xfrm>
      </p:grpSpPr>
      <p:pic>
        <p:nvPicPr>
          <p:cNvPr id="3" name="Image 2" descr="Une image contenant plein air, Ruines, ciel, Mur de pierre&#10;&#10;Le contenu généré par l’IA peut être incorrect.">
            <a:extLst>
              <a:ext uri="{FF2B5EF4-FFF2-40B4-BE49-F238E27FC236}">
                <a16:creationId xmlns:a16="http://schemas.microsoft.com/office/drawing/2014/main" id="{4FCBEDA9-4DF1-3F59-2956-2F1F736F02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535" y="279000"/>
            <a:ext cx="8400000" cy="6300000"/>
          </a:xfrm>
          <a:prstGeom prst="rect">
            <a:avLst/>
          </a:prstGeom>
          <a:ln w="38100" cap="sq">
            <a:solidFill>
              <a:srgbClr val="FFFF00"/>
            </a:solidFill>
            <a:prstDash val="solid"/>
            <a:miter lim="800000"/>
          </a:ln>
          <a:effectLst>
            <a:outerShdw blurRad="50800" dist="38100" dir="2700000" algn="tl" rotWithShape="0">
              <a:srgbClr val="000000">
                <a:alpha val="43000"/>
              </a:srgbClr>
            </a:outerShdw>
          </a:effectLst>
        </p:spPr>
      </p:pic>
      <p:sp>
        <p:nvSpPr>
          <p:cNvPr id="4" name="ZoneTexte 3">
            <a:extLst>
              <a:ext uri="{FF2B5EF4-FFF2-40B4-BE49-F238E27FC236}">
                <a16:creationId xmlns:a16="http://schemas.microsoft.com/office/drawing/2014/main" id="{5709C1F8-2D4D-CD24-53C2-4C0882736800}"/>
              </a:ext>
            </a:extLst>
          </p:cNvPr>
          <p:cNvSpPr txBox="1"/>
          <p:nvPr/>
        </p:nvSpPr>
        <p:spPr>
          <a:xfrm>
            <a:off x="9018740" y="4772416"/>
            <a:ext cx="3018772" cy="461665"/>
          </a:xfrm>
          <a:prstGeom prst="rect">
            <a:avLst/>
          </a:prstGeom>
          <a:noFill/>
        </p:spPr>
        <p:txBody>
          <a:bodyPr wrap="square" rtlCol="0">
            <a:spAutoFit/>
          </a:bodyPr>
          <a:lstStyle/>
          <a:p>
            <a:r>
              <a:rPr lang="fr-FR" sz="2400" b="1">
                <a:solidFill>
                  <a:schemeClr val="bg1"/>
                </a:solidFill>
              </a:rPr>
              <a:t>Ruines de Pisac</a:t>
            </a:r>
            <a:endParaRPr lang="fr-FR" sz="2400" b="1" dirty="0">
              <a:solidFill>
                <a:schemeClr val="bg1"/>
              </a:solidFill>
            </a:endParaRPr>
          </a:p>
        </p:txBody>
      </p:sp>
    </p:spTree>
    <p:extLst>
      <p:ext uri="{BB962C8B-B14F-4D97-AF65-F5344CB8AC3E}">
        <p14:creationId xmlns:p14="http://schemas.microsoft.com/office/powerpoint/2010/main" val="2918294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782B3E-59DA-72FC-4380-63455FC13778}"/>
            </a:ext>
          </a:extLst>
        </p:cNvPr>
        <p:cNvGrpSpPr/>
        <p:nvPr/>
      </p:nvGrpSpPr>
      <p:grpSpPr>
        <a:xfrm>
          <a:off x="0" y="0"/>
          <a:ext cx="0" cy="0"/>
          <a:chOff x="0" y="0"/>
          <a:chExt cx="0" cy="0"/>
        </a:xfrm>
      </p:grpSpPr>
      <p:pic>
        <p:nvPicPr>
          <p:cNvPr id="6" name="Image 5" descr="Une image contenant montagne, plein air, ciel, nuage&#10;&#10;Le contenu généré par l’IA peut être incorrect.">
            <a:extLst>
              <a:ext uri="{FF2B5EF4-FFF2-40B4-BE49-F238E27FC236}">
                <a16:creationId xmlns:a16="http://schemas.microsoft.com/office/drawing/2014/main" id="{3135C525-4309-67C8-1FA9-5C84DC1112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3066" y="279000"/>
            <a:ext cx="9509428" cy="6300000"/>
          </a:xfrm>
          <a:prstGeom prst="rect">
            <a:avLst/>
          </a:prstGeom>
          <a:ln w="38100" cap="sq">
            <a:solidFill>
              <a:srgbClr val="FFFF00"/>
            </a:solidFill>
            <a:prstDash val="solid"/>
            <a:miter lim="800000"/>
          </a:ln>
          <a:effectLst>
            <a:outerShdw blurRad="50800" dist="38100" dir="2700000" algn="tl" rotWithShape="0">
              <a:srgbClr val="000000">
                <a:alpha val="43000"/>
              </a:srgbClr>
            </a:outerShdw>
          </a:effectLst>
        </p:spPr>
      </p:pic>
      <p:sp>
        <p:nvSpPr>
          <p:cNvPr id="7" name="ZoneTexte 6">
            <a:extLst>
              <a:ext uri="{FF2B5EF4-FFF2-40B4-BE49-F238E27FC236}">
                <a16:creationId xmlns:a16="http://schemas.microsoft.com/office/drawing/2014/main" id="{A4011E1B-F043-3B0B-62E2-36B4B369FFF3}"/>
              </a:ext>
            </a:extLst>
          </p:cNvPr>
          <p:cNvSpPr txBox="1"/>
          <p:nvPr/>
        </p:nvSpPr>
        <p:spPr>
          <a:xfrm>
            <a:off x="125260" y="3983277"/>
            <a:ext cx="2323066" cy="1200329"/>
          </a:xfrm>
          <a:prstGeom prst="rect">
            <a:avLst/>
          </a:prstGeom>
          <a:noFill/>
        </p:spPr>
        <p:txBody>
          <a:bodyPr wrap="square" rtlCol="0">
            <a:spAutoFit/>
          </a:bodyPr>
          <a:lstStyle/>
          <a:p>
            <a:r>
              <a:rPr lang="fr-FR" sz="2400" b="1">
                <a:solidFill>
                  <a:schemeClr val="bg1"/>
                </a:solidFill>
              </a:rPr>
              <a:t>Vue de la ville depuis les ruines incas</a:t>
            </a:r>
            <a:endParaRPr lang="fr-FR" sz="2400" b="1" dirty="0">
              <a:solidFill>
                <a:schemeClr val="bg1"/>
              </a:solidFill>
            </a:endParaRPr>
          </a:p>
        </p:txBody>
      </p:sp>
    </p:spTree>
    <p:extLst>
      <p:ext uri="{BB962C8B-B14F-4D97-AF65-F5344CB8AC3E}">
        <p14:creationId xmlns:p14="http://schemas.microsoft.com/office/powerpoint/2010/main" val="1861276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CEA12A-63E6-194C-0D5E-F32554122265}"/>
            </a:ext>
          </a:extLst>
        </p:cNvPr>
        <p:cNvGrpSpPr/>
        <p:nvPr/>
      </p:nvGrpSpPr>
      <p:grpSpPr>
        <a:xfrm>
          <a:off x="0" y="0"/>
          <a:ext cx="0" cy="0"/>
          <a:chOff x="0" y="0"/>
          <a:chExt cx="0" cy="0"/>
        </a:xfrm>
      </p:grpSpPr>
      <p:pic>
        <p:nvPicPr>
          <p:cNvPr id="3" name="Image 2" descr="Une image contenant plein air, nature, herbe, ciel&#10;&#10;Le contenu généré par l’IA peut être incorrect.">
            <a:extLst>
              <a:ext uri="{FF2B5EF4-FFF2-40B4-BE49-F238E27FC236}">
                <a16:creationId xmlns:a16="http://schemas.microsoft.com/office/drawing/2014/main" id="{1FAD4F37-8796-2EE2-133B-96C089A7AF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4591" y="279000"/>
            <a:ext cx="8837261" cy="6300000"/>
          </a:xfrm>
          <a:prstGeom prst="rect">
            <a:avLst/>
          </a:prstGeom>
          <a:ln w="38100" cap="sq">
            <a:solidFill>
              <a:srgbClr val="FFFF00"/>
            </a:solidFill>
            <a:prstDash val="solid"/>
            <a:miter lim="800000"/>
          </a:ln>
          <a:effectLst>
            <a:outerShdw blurRad="50800" dist="38100" dir="2700000" algn="tl" rotWithShape="0">
              <a:srgbClr val="000000">
                <a:alpha val="43000"/>
              </a:srgbClr>
            </a:outerShdw>
          </a:effectLst>
        </p:spPr>
      </p:pic>
      <p:sp>
        <p:nvSpPr>
          <p:cNvPr id="4" name="ZoneTexte 3">
            <a:extLst>
              <a:ext uri="{FF2B5EF4-FFF2-40B4-BE49-F238E27FC236}">
                <a16:creationId xmlns:a16="http://schemas.microsoft.com/office/drawing/2014/main" id="{29B08DD3-D3ED-6C03-2C85-9E42595E73BE}"/>
              </a:ext>
            </a:extLst>
          </p:cNvPr>
          <p:cNvSpPr txBox="1"/>
          <p:nvPr/>
        </p:nvSpPr>
        <p:spPr>
          <a:xfrm>
            <a:off x="764087" y="4509370"/>
            <a:ext cx="2542784" cy="461665"/>
          </a:xfrm>
          <a:prstGeom prst="rect">
            <a:avLst/>
          </a:prstGeom>
          <a:noFill/>
        </p:spPr>
        <p:txBody>
          <a:bodyPr wrap="square" rtlCol="0">
            <a:spAutoFit/>
          </a:bodyPr>
          <a:lstStyle/>
          <a:p>
            <a:r>
              <a:rPr lang="fr-FR" sz="2400" b="1">
                <a:solidFill>
                  <a:schemeClr val="bg1"/>
                </a:solidFill>
              </a:rPr>
              <a:t>Machu Picchu</a:t>
            </a:r>
            <a:endParaRPr lang="fr-FR" sz="2400" b="1" dirty="0">
              <a:solidFill>
                <a:schemeClr val="bg1"/>
              </a:solidFill>
            </a:endParaRPr>
          </a:p>
        </p:txBody>
      </p:sp>
    </p:spTree>
    <p:extLst>
      <p:ext uri="{BB962C8B-B14F-4D97-AF65-F5344CB8AC3E}">
        <p14:creationId xmlns:p14="http://schemas.microsoft.com/office/powerpoint/2010/main" val="33297878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C06793-540D-D544-0E77-BB368EAFA4F8}"/>
            </a:ext>
          </a:extLst>
        </p:cNvPr>
        <p:cNvGrpSpPr/>
        <p:nvPr/>
      </p:nvGrpSpPr>
      <p:grpSpPr>
        <a:xfrm>
          <a:off x="0" y="0"/>
          <a:ext cx="0" cy="0"/>
          <a:chOff x="0" y="0"/>
          <a:chExt cx="0" cy="0"/>
        </a:xfrm>
      </p:grpSpPr>
      <p:pic>
        <p:nvPicPr>
          <p:cNvPr id="3" name="Image 2" descr="Une image contenant scène, plein air, ciel, marché&#10;&#10;Le contenu généré par l’IA peut être incorrect.">
            <a:extLst>
              <a:ext uri="{FF2B5EF4-FFF2-40B4-BE49-F238E27FC236}">
                <a16:creationId xmlns:a16="http://schemas.microsoft.com/office/drawing/2014/main" id="{2765BBD0-AD9F-7DB8-7B41-06CD753BAF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000" y="279000"/>
            <a:ext cx="11200000" cy="6300000"/>
          </a:xfrm>
          <a:prstGeom prst="rect">
            <a:avLst/>
          </a:prstGeom>
          <a:ln w="38100" cap="sq">
            <a:solidFill>
              <a:srgbClr val="FFFF00"/>
            </a:solidFill>
            <a:prstDash val="solid"/>
            <a:miter lim="800000"/>
          </a:ln>
          <a:effectLst>
            <a:outerShdw blurRad="50800" dist="38100" dir="2700000" algn="tl" rotWithShape="0">
              <a:srgbClr val="000000">
                <a:alpha val="43000"/>
              </a:srgbClr>
            </a:outerShdw>
          </a:effectLst>
        </p:spPr>
      </p:pic>
      <p:sp>
        <p:nvSpPr>
          <p:cNvPr id="4" name="ZoneTexte 3">
            <a:extLst>
              <a:ext uri="{FF2B5EF4-FFF2-40B4-BE49-F238E27FC236}">
                <a16:creationId xmlns:a16="http://schemas.microsoft.com/office/drawing/2014/main" id="{420E55B0-3E7F-2722-9B54-78BD5F2D27E7}"/>
              </a:ext>
            </a:extLst>
          </p:cNvPr>
          <p:cNvSpPr txBox="1"/>
          <p:nvPr/>
        </p:nvSpPr>
        <p:spPr>
          <a:xfrm>
            <a:off x="4371584" y="6221489"/>
            <a:ext cx="4108537" cy="461665"/>
          </a:xfrm>
          <a:prstGeom prst="rect">
            <a:avLst/>
          </a:prstGeom>
          <a:noFill/>
        </p:spPr>
        <p:txBody>
          <a:bodyPr wrap="square" rtlCol="0">
            <a:spAutoFit/>
          </a:bodyPr>
          <a:lstStyle/>
          <a:p>
            <a:r>
              <a:rPr lang="fr-FR" sz="2400" b="1">
                <a:solidFill>
                  <a:schemeClr val="bg1"/>
                </a:solidFill>
              </a:rPr>
              <a:t>Le marché de Pisac</a:t>
            </a:r>
            <a:endParaRPr lang="fr-FR" sz="2400" b="1" dirty="0">
              <a:solidFill>
                <a:schemeClr val="bg1"/>
              </a:solidFill>
            </a:endParaRPr>
          </a:p>
        </p:txBody>
      </p:sp>
    </p:spTree>
    <p:extLst>
      <p:ext uri="{BB962C8B-B14F-4D97-AF65-F5344CB8AC3E}">
        <p14:creationId xmlns:p14="http://schemas.microsoft.com/office/powerpoint/2010/main" val="33901447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9F8303-044C-8C67-2412-AAA9E0983113}"/>
            </a:ext>
          </a:extLst>
        </p:cNvPr>
        <p:cNvGrpSpPr/>
        <p:nvPr/>
      </p:nvGrpSpPr>
      <p:grpSpPr>
        <a:xfrm>
          <a:off x="0" y="0"/>
          <a:ext cx="0" cy="0"/>
          <a:chOff x="0" y="0"/>
          <a:chExt cx="0" cy="0"/>
        </a:xfrm>
      </p:grpSpPr>
      <p:pic>
        <p:nvPicPr>
          <p:cNvPr id="5" name="Image 4" descr="Une image contenant plein air, arbre, ciel, sol&#10;&#10;Le contenu généré par l’IA peut être incorrect.">
            <a:extLst>
              <a:ext uri="{FF2B5EF4-FFF2-40B4-BE49-F238E27FC236}">
                <a16:creationId xmlns:a16="http://schemas.microsoft.com/office/drawing/2014/main" id="{7D77524E-F98E-B79E-3B54-3C8F922119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0105" y="279000"/>
            <a:ext cx="4723525" cy="6300000"/>
          </a:xfrm>
          <a:prstGeom prst="rect">
            <a:avLst/>
          </a:prstGeom>
          <a:ln w="38100" cap="sq">
            <a:solidFill>
              <a:srgbClr val="FFFF00"/>
            </a:solidFill>
            <a:prstDash val="solid"/>
            <a:miter lim="800000"/>
          </a:ln>
          <a:effectLst>
            <a:outerShdw blurRad="50800" dist="38100" dir="2700000" algn="tl" rotWithShape="0">
              <a:srgbClr val="000000">
                <a:alpha val="43000"/>
              </a:srgbClr>
            </a:outerShdw>
          </a:effectLst>
        </p:spPr>
      </p:pic>
      <p:sp>
        <p:nvSpPr>
          <p:cNvPr id="6" name="ZoneTexte 5">
            <a:extLst>
              <a:ext uri="{FF2B5EF4-FFF2-40B4-BE49-F238E27FC236}">
                <a16:creationId xmlns:a16="http://schemas.microsoft.com/office/drawing/2014/main" id="{F1B2FE1C-870A-4ABE-C651-54EF8D2E688B}"/>
              </a:ext>
            </a:extLst>
          </p:cNvPr>
          <p:cNvSpPr txBox="1"/>
          <p:nvPr/>
        </p:nvSpPr>
        <p:spPr>
          <a:xfrm>
            <a:off x="8480121" y="3782860"/>
            <a:ext cx="3407079" cy="830997"/>
          </a:xfrm>
          <a:prstGeom prst="rect">
            <a:avLst/>
          </a:prstGeom>
          <a:noFill/>
        </p:spPr>
        <p:txBody>
          <a:bodyPr wrap="square" rtlCol="0">
            <a:spAutoFit/>
          </a:bodyPr>
          <a:lstStyle/>
          <a:p>
            <a:r>
              <a:rPr lang="fr-FR" sz="2400" b="1">
                <a:solidFill>
                  <a:schemeClr val="bg1"/>
                </a:solidFill>
              </a:rPr>
              <a:t>Marché principal de Pisac</a:t>
            </a:r>
            <a:endParaRPr lang="fr-FR" sz="2400" b="1" dirty="0">
              <a:solidFill>
                <a:schemeClr val="bg1"/>
              </a:solidFill>
            </a:endParaRPr>
          </a:p>
        </p:txBody>
      </p:sp>
    </p:spTree>
    <p:extLst>
      <p:ext uri="{BB962C8B-B14F-4D97-AF65-F5344CB8AC3E}">
        <p14:creationId xmlns:p14="http://schemas.microsoft.com/office/powerpoint/2010/main" val="315774433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92</TotalTime>
  <Words>251</Words>
  <Application>Microsoft Office PowerPoint</Application>
  <PresentationFormat>Grand écran</PresentationFormat>
  <Paragraphs>25</Paragraphs>
  <Slides>30</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30</vt:i4>
      </vt:variant>
    </vt:vector>
  </HeadingPairs>
  <TitlesOfParts>
    <vt:vector size="34" baseType="lpstr">
      <vt:lpstr>Aptos</vt:lpstr>
      <vt:lpstr>Aptos Display</vt:lpstr>
      <vt:lpstr>Arial</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Daniel Moulac</dc:creator>
  <cp:lastModifiedBy>Daniel Moulac</cp:lastModifiedBy>
  <cp:revision>2</cp:revision>
  <dcterms:created xsi:type="dcterms:W3CDTF">2025-10-14T06:55:41Z</dcterms:created>
  <dcterms:modified xsi:type="dcterms:W3CDTF">2025-10-14T08:29:32Z</dcterms:modified>
</cp:coreProperties>
</file>