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1" r:id="rId6"/>
    <p:sldId id="262" r:id="rId7"/>
    <p:sldId id="260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  <p:sldId id="279" r:id="rId25"/>
    <p:sldId id="280" r:id="rId26"/>
    <p:sldId id="281" r:id="rId27"/>
    <p:sldId id="284" r:id="rId28"/>
    <p:sldId id="282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329" autoAdjust="0"/>
    <p:restoredTop sz="94660"/>
  </p:normalViewPr>
  <p:slideViewPr>
    <p:cSldViewPr snapToGrid="0">
      <p:cViewPr varScale="1">
        <p:scale>
          <a:sx n="77" d="100"/>
          <a:sy n="77" d="100"/>
        </p:scale>
        <p:origin x="55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CABC99F-229A-423F-A48F-F058BCD7705D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E6FCAF-3933-4A52-9809-5629D95F05D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6107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2E6FCAF-3933-4A52-9809-5629D95F05D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8690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CF4CA57-89C2-4DCD-6584-5EAEC9FDF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B8BF8D-FA43-4EE9-AA58-86F827A30E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0D8A827-8680-F57A-7AB5-8544B86C7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5750DF-5943-D7BD-A817-BBA67C1CDB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B59EDBC-B894-40B9-C148-FE8EE5105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9234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B84DF9-F134-5C33-D7CD-CB67FEA9F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1F0043-4A5F-FC8E-1A7F-5902CF7C4F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294FACF-8542-CD2B-723C-754B7CE0D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8581A50-8BA3-2E1F-2F91-39DB44A14B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2A5D2D6-6A26-AEED-2FBC-A787DD551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145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336DB3-CA76-92B7-0550-C91434FEB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D57A9E-82A3-C1A5-A0F4-5ACF54AE12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1BCFC13-F1EF-C85C-9DB0-7326BACA4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4446FCC-03E2-4A6E-47FC-4846DBCA52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C15B83E-9933-445D-72A2-FA8BEBC417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520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095055-9B8A-875D-E545-3339391C42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B1B2AE8-CA91-4FB5-CC1A-8D7619B84D3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08BF5B8-E4F5-4F2C-4B45-98DC10B85A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FF8D04E-54CA-FB7D-B291-AB2786BA4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A543F08-211F-A04B-69DC-0EC3D317D8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7DF24A4-AA0A-EFB2-5125-1E77B83E3D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7575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B68C6D-1FD8-97B6-D887-077258004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7DCE3AA-34C0-7403-DE7E-00260BDAC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BDAF62D-1C7D-1925-EDF8-17E3CDA0ED8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D2BE0EB4-E2DF-01EA-5686-725F465E8A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5B4BC89-20A3-932D-AC49-48C87D9CB9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4CD4F6D-D771-24C6-E086-B980F076B7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6098F5-9E5C-0764-B011-F0C09BCA34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9BA8C63-58E8-303B-564D-0A534B3B73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3667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3D6DC3-9050-6AEE-63C7-E07841F895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269A6ED-E958-4873-7245-FC4074FEB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A122A0C-8AAD-5EAC-35FF-720FEF450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2028158-E0E1-9B93-CE28-E6149F102C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3770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5F240F3-AB06-853F-F8EA-E19E3CA7B9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0208DE6-3376-7297-6F80-DA3D17D14B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3DDC3EF-0A34-B1AE-7DC9-8C1651C93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8901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4A910B-70E3-F61F-3D95-77CC486241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EB8DE5F-6DF3-24DD-ABDD-A1E02A3DD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0C19C28-3AD0-AE31-FC9C-4709A6C98C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579E98-1BF5-487E-1150-016368E53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BB0E14C-2129-D28D-EBD1-5C8D54B63A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FBBC4C5-05C6-7203-4DCE-B686614C9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0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3AEE3C-369E-6D80-FF0D-DD3346816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8473BD0-5D0B-18D3-E872-57BDD96EA99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DC752E3-D688-816A-8148-A9F8ED66BB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8B7B411-CA1D-3872-2AE7-AABF48C1F6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EAB7C20-3FF5-5367-FD74-110200FE0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154D0C4-65E7-890E-E386-F83A5FDEE0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28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1EE36A-DE4B-EC22-53A4-7BC34E944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68C3CC2-16CF-5B8A-BE03-3A4A70562B6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CA1C985-B7DC-8E6A-1BEE-8838AFC0F3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46C257F-9B6F-0225-686B-6DB70BA1E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8FC06C-684F-4FB0-E56B-7C3FC70BD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335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A78D5A7-8EBB-BEC5-4C7C-1A26693162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2EA6C1B-FF66-2D6E-9D3E-7067C7FDF6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EFF980-7161-3E89-600B-F67F0488C5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225B560-C25A-0D3B-8F4F-749A0783E0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8D0B0C-123D-B7E5-EF4D-C001B9CD1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912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E0B3A6E-4518-14B8-1694-AF2BC1D60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453B10D-0522-93EF-2D80-2BE9CF375F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671C1FF-CA42-85E1-017D-0F9E05DA76D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A1CF037-23E8-4101-AFFF-A5D6FFF169C3}" type="datetimeFigureOut">
              <a:rPr lang="fr-FR" smtClean="0"/>
              <a:t>11/10/2025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865EFB-5191-946E-207C-FF58BD0F30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D98F27-1946-42C2-0EB2-57991C7C3A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AEB7FAE-CDC9-40E4-B959-BB0442048CD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0474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bateau&#10;&#10;Le contenu généré par l’IA peut être incorrect.">
            <a:extLst>
              <a:ext uri="{FF2B5EF4-FFF2-40B4-BE49-F238E27FC236}">
                <a16:creationId xmlns:a16="http://schemas.microsoft.com/office/drawing/2014/main" id="{6DEF52FB-85B9-0D67-E924-2A235597892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2813" y="458999"/>
            <a:ext cx="7920000" cy="594000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AA1015-7FC3-C1F8-191C-B6F0B9110E8E}"/>
              </a:ext>
            </a:extLst>
          </p:cNvPr>
          <p:cNvSpPr txBox="1"/>
          <p:nvPr/>
        </p:nvSpPr>
        <p:spPr>
          <a:xfrm>
            <a:off x="8680536" y="1327759"/>
            <a:ext cx="35114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Saint-Florent se situe dans le </a:t>
            </a:r>
            <a:r>
              <a:rPr lang="fr-FR" sz="2400" b="1" dirty="0" err="1">
                <a:solidFill>
                  <a:srgbClr val="FFFF00"/>
                </a:solidFill>
              </a:rPr>
              <a:t>Nebbiu</a:t>
            </a:r>
            <a:r>
              <a:rPr lang="fr-FR" sz="2400" b="1" dirty="0">
                <a:solidFill>
                  <a:srgbClr val="FFFF00"/>
                </a:solidFill>
              </a:rPr>
              <a:t>, microrégion à la base occidentale du cap Corse. Capitale de l'ancienne province du </a:t>
            </a:r>
            <a:r>
              <a:rPr lang="fr-FR" sz="2400" b="1" dirty="0" err="1">
                <a:solidFill>
                  <a:srgbClr val="FFFF00"/>
                </a:solidFill>
              </a:rPr>
              <a:t>Nebbiu</a:t>
            </a:r>
            <a:r>
              <a:rPr lang="fr-FR" sz="2400" b="1" dirty="0">
                <a:solidFill>
                  <a:srgbClr val="FFFF00"/>
                </a:solidFill>
              </a:rPr>
              <a:t>, l'ancienne cité génoise est bâtie au fond du golfe de Saint-Florent.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82912CEC-BAAD-948F-E19C-6CF8477DDC93}"/>
              </a:ext>
            </a:extLst>
          </p:cNvPr>
          <p:cNvSpPr txBox="1"/>
          <p:nvPr/>
        </p:nvSpPr>
        <p:spPr>
          <a:xfrm>
            <a:off x="2759377" y="458999"/>
            <a:ext cx="3306871" cy="46166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Saint-Florent (Corsica)</a:t>
            </a:r>
          </a:p>
        </p:txBody>
      </p:sp>
    </p:spTree>
    <p:extLst>
      <p:ext uri="{BB962C8B-B14F-4D97-AF65-F5344CB8AC3E}">
        <p14:creationId xmlns:p14="http://schemas.microsoft.com/office/powerpoint/2010/main" val="3359696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  <p:sndAc>
          <p:stSnd>
            <p:snd r:embed="rId2" name="JE SUIS A TOI (NON NO L ETA ) version orgue jean claude 898 [eEyKOq8MusA].wav"/>
          </p:stSnd>
        </p:sndAc>
      </p:transition>
    </mc:Choice>
    <mc:Fallback>
      <p:transition spd="slow" advClick="0" advTm="11000">
        <p:fade/>
        <p:sndAc>
          <p:stSnd>
            <p:snd r:embed="rId2" name="JE SUIS A TOI (NON NO L ETA ) version orgue jean claude 898 [eEyKOq8MusA]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8F22B9-85CC-E84D-6D15-CACB7DC0C99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eau&#10;&#10;Le contenu généré par l’IA peut être incorrect.">
            <a:extLst>
              <a:ext uri="{FF2B5EF4-FFF2-40B4-BE49-F238E27FC236}">
                <a16:creationId xmlns:a16="http://schemas.microsoft.com/office/drawing/2014/main" id="{3120A8D8-1B33-A136-94C7-3B2C8105C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91419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BB1010A-95DC-9053-FBAD-20B8FA29F9CF}"/>
              </a:ext>
            </a:extLst>
          </p:cNvPr>
          <p:cNvSpPr txBox="1"/>
          <p:nvPr/>
        </p:nvSpPr>
        <p:spPr>
          <a:xfrm>
            <a:off x="676404" y="3870542"/>
            <a:ext cx="30312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de l’Ospedale côté ouest et la citadelle.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81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BBCA39-04C2-6123-C855-F2820F90BB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norama, plein air, nature, ciel&#10;&#10;Le contenu généré par l’IA peut être incorrect.">
            <a:extLst>
              <a:ext uri="{FF2B5EF4-FFF2-40B4-BE49-F238E27FC236}">
                <a16:creationId xmlns:a16="http://schemas.microsoft.com/office/drawing/2014/main" id="{5CC5B66A-786D-7416-1017-1FFAB5B89F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2020865"/>
            <a:ext cx="11556000" cy="24556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09366E-6E5B-B37F-847E-D89CB4457FE2}"/>
              </a:ext>
            </a:extLst>
          </p:cNvPr>
          <p:cNvSpPr txBox="1"/>
          <p:nvPr/>
        </p:nvSpPr>
        <p:spPr>
          <a:xfrm>
            <a:off x="3306872" y="4679370"/>
            <a:ext cx="64383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St-Florent-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734A1DA-9C5E-72A7-1F8E-373D5EC8A8CE}"/>
              </a:ext>
            </a:extLst>
          </p:cNvPr>
          <p:cNvSpPr txBox="1"/>
          <p:nvPr/>
        </p:nvSpPr>
        <p:spPr>
          <a:xfrm>
            <a:off x="5223354" y="4679370"/>
            <a:ext cx="48099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golfe de Saint-Florent.</a:t>
            </a:r>
          </a:p>
        </p:txBody>
      </p:sp>
    </p:spTree>
    <p:extLst>
      <p:ext uri="{BB962C8B-B14F-4D97-AF65-F5344CB8AC3E}">
        <p14:creationId xmlns:p14="http://schemas.microsoft.com/office/powerpoint/2010/main" val="3193934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2AD0E-87A1-9250-9DB4-059523370B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voie navigable&#10;&#10;Le contenu généré par l’IA peut être incorrect.">
            <a:extLst>
              <a:ext uri="{FF2B5EF4-FFF2-40B4-BE49-F238E27FC236}">
                <a16:creationId xmlns:a16="http://schemas.microsoft.com/office/drawing/2014/main" id="{69712001-100B-E20D-2E7B-7FF0E8349F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000" y="1047234"/>
            <a:ext cx="11376000" cy="45148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9E01E27-805F-D9DB-7729-C1987B0749B8}"/>
              </a:ext>
            </a:extLst>
          </p:cNvPr>
          <p:cNvSpPr txBox="1"/>
          <p:nvPr/>
        </p:nvSpPr>
        <p:spPr>
          <a:xfrm>
            <a:off x="3828789" y="5810766"/>
            <a:ext cx="45344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L'Aliso au port de plaisance.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91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04A4EF-757C-F277-ACDC-F29900903F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ciel, fenêtre&#10;&#10;Le contenu généré par l’IA peut être incorrect.">
            <a:extLst>
              <a:ext uri="{FF2B5EF4-FFF2-40B4-BE49-F238E27FC236}">
                <a16:creationId xmlns:a16="http://schemas.microsoft.com/office/drawing/2014/main" id="{36A2350D-DFF9-5CB3-393B-FB775C7EFB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154" y="459000"/>
            <a:ext cx="8903059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AECDFF2-E375-5D5E-4334-C68C3BA991DA}"/>
              </a:ext>
            </a:extLst>
          </p:cNvPr>
          <p:cNvSpPr txBox="1"/>
          <p:nvPr/>
        </p:nvSpPr>
        <p:spPr>
          <a:xfrm>
            <a:off x="9795352" y="4193087"/>
            <a:ext cx="22672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Place Doria.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33705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A68FB9-457A-6FC1-4DBC-AAB4E36F99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ysage, panorama&#10;&#10;Le contenu généré par l’IA peut être incorrect.">
            <a:extLst>
              <a:ext uri="{FF2B5EF4-FFF2-40B4-BE49-F238E27FC236}">
                <a16:creationId xmlns:a16="http://schemas.microsoft.com/office/drawing/2014/main" id="{FDCA5029-9748-6C15-B83E-C48477F3CB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6000" y="1390309"/>
            <a:ext cx="11340000" cy="383906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45FD19-268D-1EDB-E97F-D0529A15487C}"/>
              </a:ext>
            </a:extLst>
          </p:cNvPr>
          <p:cNvSpPr txBox="1"/>
          <p:nvPr/>
        </p:nvSpPr>
        <p:spPr>
          <a:xfrm>
            <a:off x="4313129" y="5467690"/>
            <a:ext cx="6237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Citadelle_de_St_Florent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140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5C8E884-48C3-DB3C-C51C-AE6B7C33A7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6418DE28-8115-3424-400B-7AB374B098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93776" y="459000"/>
            <a:ext cx="7936547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C8ABC0-CA9E-5A52-A1AF-7342534844AE}"/>
              </a:ext>
            </a:extLst>
          </p:cNvPr>
          <p:cNvSpPr txBox="1"/>
          <p:nvPr/>
        </p:nvSpPr>
        <p:spPr>
          <a:xfrm>
            <a:off x="150312" y="3895595"/>
            <a:ext cx="30438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St-Florent-citadelle-Entree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48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D5259A-7563-F018-0EA1-1AA4A2236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herbe&#10;&#10;Le contenu généré par l’IA peut être incorrect.">
            <a:extLst>
              <a:ext uri="{FF2B5EF4-FFF2-40B4-BE49-F238E27FC236}">
                <a16:creationId xmlns:a16="http://schemas.microsoft.com/office/drawing/2014/main" id="{476B1FEA-C302-E0F0-B533-4ADC6DAF3C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70" y="459000"/>
            <a:ext cx="7936545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CC35408-E7F7-40CA-C344-53D44F81F7E0}"/>
              </a:ext>
            </a:extLst>
          </p:cNvPr>
          <p:cNvSpPr txBox="1"/>
          <p:nvPr/>
        </p:nvSpPr>
        <p:spPr>
          <a:xfrm>
            <a:off x="8793272" y="4283902"/>
            <a:ext cx="32442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citadelle.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931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1C5886-31C6-9331-C12B-618F89B899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lac&#10;&#10;Le contenu généré par l’IA peut être incorrect.">
            <a:extLst>
              <a:ext uri="{FF2B5EF4-FFF2-40B4-BE49-F238E27FC236}">
                <a16:creationId xmlns:a16="http://schemas.microsoft.com/office/drawing/2014/main" id="{70BF949B-285A-543C-4554-1A0E4DC585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425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488E12-8F10-B4D4-1B32-DC09847F7FF1}"/>
              </a:ext>
            </a:extLst>
          </p:cNvPr>
          <p:cNvSpPr txBox="1"/>
          <p:nvPr/>
        </p:nvSpPr>
        <p:spPr>
          <a:xfrm>
            <a:off x="58455" y="3988640"/>
            <a:ext cx="334444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 la Mortella située dans le golfe de Saint-Florent.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9587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B30A94-6344-C06A-F837-7757BF8E9D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eau&#10;&#10;Le contenu généré par l’IA peut être incorrect.">
            <a:extLst>
              <a:ext uri="{FF2B5EF4-FFF2-40B4-BE49-F238E27FC236}">
                <a16:creationId xmlns:a16="http://schemas.microsoft.com/office/drawing/2014/main" id="{1192BC38-D740-C48F-7425-E6909EB1E2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6969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22E6A1A-66A8-614B-B789-83FAC5138307}"/>
              </a:ext>
            </a:extLst>
          </p:cNvPr>
          <p:cNvSpPr txBox="1"/>
          <p:nvPr/>
        </p:nvSpPr>
        <p:spPr>
          <a:xfrm>
            <a:off x="8793271" y="4606447"/>
            <a:ext cx="30939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Tour de Fornali.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515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845598-961E-43AE-AAA3-411087FB9D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Lampadaire extérieur&#10;&#10;Le contenu généré par l’IA peut être incorrect.">
            <a:extLst>
              <a:ext uri="{FF2B5EF4-FFF2-40B4-BE49-F238E27FC236}">
                <a16:creationId xmlns:a16="http://schemas.microsoft.com/office/drawing/2014/main" id="{E099459D-70E6-E780-FAB4-DA324D4775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4384" y="459000"/>
            <a:ext cx="7919999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DD2099-9A6E-0BCB-2B2C-467E2425F540}"/>
              </a:ext>
            </a:extLst>
          </p:cNvPr>
          <p:cNvSpPr txBox="1"/>
          <p:nvPr/>
        </p:nvSpPr>
        <p:spPr>
          <a:xfrm>
            <a:off x="764088" y="4661821"/>
            <a:ext cx="315655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Monument aux morts.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90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901FC5-BF8A-E5B9-0FA7-2852049BD5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3E3D3CF5-E61F-BDF5-FEE1-EE03F50C84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125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E0B651-2B31-04B7-54C2-65B899DDBEED}"/>
              </a:ext>
            </a:extLst>
          </p:cNvPr>
          <p:cNvSpPr txBox="1"/>
          <p:nvPr/>
        </p:nvSpPr>
        <p:spPr>
          <a:xfrm>
            <a:off x="8893478" y="3645075"/>
            <a:ext cx="30062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L'église Santa Maria Assunta, ancienne cathédrale de Nebbiu.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6473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34292-8552-BF0B-4A8B-4532E1C419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arbre, rive&#10;&#10;Le contenu généré par l’IA peut être incorrect.">
            <a:extLst>
              <a:ext uri="{FF2B5EF4-FFF2-40B4-BE49-F238E27FC236}">
                <a16:creationId xmlns:a16="http://schemas.microsoft.com/office/drawing/2014/main" id="{480D0C2F-BD79-7D2B-F13A-9751569C28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3633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F32FF1B-5072-8C67-5288-D467B4EA533A}"/>
              </a:ext>
            </a:extLst>
          </p:cNvPr>
          <p:cNvSpPr txBox="1"/>
          <p:nvPr/>
        </p:nvSpPr>
        <p:spPr>
          <a:xfrm>
            <a:off x="317326" y="3800856"/>
            <a:ext cx="32567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Plage de la Roya et la rive ouest du golfe de Saint-Florent.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23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BFE13-F959-13C3-CA4B-4B743F553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rive&#10;&#10;Le contenu généré par l’IA peut être incorrect.">
            <a:extLst>
              <a:ext uri="{FF2B5EF4-FFF2-40B4-BE49-F238E27FC236}">
                <a16:creationId xmlns:a16="http://schemas.microsoft.com/office/drawing/2014/main" id="{396AF3F1-B74D-9E55-F260-D74F7EE6CB6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4341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DE631AB-CBDB-15D4-B82A-BBAE958E670B}"/>
              </a:ext>
            </a:extLst>
          </p:cNvPr>
          <p:cNvSpPr txBox="1"/>
          <p:nvPr/>
        </p:nvSpPr>
        <p:spPr>
          <a:xfrm>
            <a:off x="8705588" y="4029164"/>
            <a:ext cx="33569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Plage de l’</a:t>
            </a:r>
            <a:r>
              <a:rPr lang="fr-FR" sz="2400" b="1" dirty="0" err="1">
                <a:solidFill>
                  <a:srgbClr val="FFFF00"/>
                </a:solidFill>
              </a:rPr>
              <a:t>Ospedale</a:t>
            </a:r>
            <a:r>
              <a:rPr lang="fr-FR" sz="2400" b="1" dirty="0">
                <a:solidFill>
                  <a:srgbClr val="FFFF00"/>
                </a:solidFill>
              </a:rPr>
              <a:t> côté est et le blockhaus.</a:t>
            </a:r>
          </a:p>
        </p:txBody>
      </p:sp>
    </p:spTree>
    <p:extLst>
      <p:ext uri="{BB962C8B-B14F-4D97-AF65-F5344CB8AC3E}">
        <p14:creationId xmlns:p14="http://schemas.microsoft.com/office/powerpoint/2010/main" val="3686431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E08FD2-93CC-E9A0-EA14-5981E31C18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nature, ciel&#10;&#10;Le contenu généré par l’IA peut être incorrect.">
            <a:extLst>
              <a:ext uri="{FF2B5EF4-FFF2-40B4-BE49-F238E27FC236}">
                <a16:creationId xmlns:a16="http://schemas.microsoft.com/office/drawing/2014/main" id="{0379C504-62CF-B3E4-F862-FFA5D8F48B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78893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02CCD1-A39F-A36D-AF50-18E83C1D23C9}"/>
              </a:ext>
            </a:extLst>
          </p:cNvPr>
          <p:cNvSpPr txBox="1"/>
          <p:nvPr/>
        </p:nvSpPr>
        <p:spPr>
          <a:xfrm>
            <a:off x="764087" y="4471792"/>
            <a:ext cx="34321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Plage de Loto, commune de Santo-Pietro-di-Tenda.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98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E57C9A-FBEA-A57C-17FC-C48C310DF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ature, plein air, panorama&#10;&#10;Le contenu généré par l’IA peut être incorrect.">
            <a:extLst>
              <a:ext uri="{FF2B5EF4-FFF2-40B4-BE49-F238E27FC236}">
                <a16:creationId xmlns:a16="http://schemas.microsoft.com/office/drawing/2014/main" id="{03012312-1659-1682-7424-3A3D47D72A3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" y="1698611"/>
            <a:ext cx="11556000" cy="346077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DDCCB3E-360A-3C5E-10B2-72C8B9CB3970}"/>
              </a:ext>
            </a:extLst>
          </p:cNvPr>
          <p:cNvSpPr txBox="1"/>
          <p:nvPr/>
        </p:nvSpPr>
        <p:spPr>
          <a:xfrm>
            <a:off x="2555310" y="5333948"/>
            <a:ext cx="76784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Un panoramique de la baie, dos à la citadelle.</a:t>
            </a:r>
          </a:p>
          <a:p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464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4FE154-7B65-5570-B505-773B327FC9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rive, nature&#10;&#10;Le contenu généré par l’IA peut être incorrect.">
            <a:extLst>
              <a:ext uri="{FF2B5EF4-FFF2-40B4-BE49-F238E27FC236}">
                <a16:creationId xmlns:a16="http://schemas.microsoft.com/office/drawing/2014/main" id="{1CED390F-2A6A-D13D-8716-34AC9C92BEA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4500" y="459000"/>
            <a:ext cx="8913504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0B3E99-8858-A6A6-A707-F2F48418CF32}"/>
              </a:ext>
            </a:extLst>
          </p:cNvPr>
          <p:cNvSpPr txBox="1"/>
          <p:nvPr/>
        </p:nvSpPr>
        <p:spPr>
          <a:xfrm>
            <a:off x="9745249" y="3670126"/>
            <a:ext cx="232984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>
                <a:solidFill>
                  <a:srgbClr val="FFFF00"/>
                </a:solidFill>
              </a:rPr>
              <a:t>Plage du Loto, commune de Santo-Pietro-di-Tenda.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632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9B5C2-80D0-6300-3D2C-52CE80020F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montagne, paysage&#10;&#10;Le contenu généré par l’IA peut être incorrect.">
            <a:extLst>
              <a:ext uri="{FF2B5EF4-FFF2-40B4-BE49-F238E27FC236}">
                <a16:creationId xmlns:a16="http://schemas.microsoft.com/office/drawing/2014/main" id="{4F216A25-670E-292B-09C2-9DE698697A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8581" y="459000"/>
            <a:ext cx="7920000" cy="59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319CB7B-31A6-D518-A498-3C098B01322D}"/>
              </a:ext>
            </a:extLst>
          </p:cNvPr>
          <p:cNvSpPr txBox="1"/>
          <p:nvPr/>
        </p:nvSpPr>
        <p:spPr>
          <a:xfrm>
            <a:off x="1052186" y="4328641"/>
            <a:ext cx="3231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St-Florent-port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4508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6B9DAF-200D-26CE-1C32-B9792B51B4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Le contenu généré par l’IA peut être incorrect.">
            <a:extLst>
              <a:ext uri="{FF2B5EF4-FFF2-40B4-BE49-F238E27FC236}">
                <a16:creationId xmlns:a16="http://schemas.microsoft.com/office/drawing/2014/main" id="{850BBC30-6122-D3C8-C311-78748E6DE5A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08087" y="502019"/>
            <a:ext cx="6070855" cy="329336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ciel, vélo&#10;&#10;Le contenu généré par l’IA peut être incorrect.">
            <a:extLst>
              <a:ext uri="{FF2B5EF4-FFF2-40B4-BE49-F238E27FC236}">
                <a16:creationId xmlns:a16="http://schemas.microsoft.com/office/drawing/2014/main" id="{83ADD725-0949-5014-6366-2E5532BFE6A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4022" y="676405"/>
            <a:ext cx="3889891" cy="583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95297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C7BBB6-4DAD-338D-0D51-4029EE08B9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fontaine&#10;&#10;Le contenu généré par l’IA peut être incorrect.">
            <a:extLst>
              <a:ext uri="{FF2B5EF4-FFF2-40B4-BE49-F238E27FC236}">
                <a16:creationId xmlns:a16="http://schemas.microsoft.com/office/drawing/2014/main" id="{0BEE9A0D-FD17-1F3C-7523-8199434097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7475" y="883629"/>
            <a:ext cx="3204000" cy="480364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228D6999-8097-6988-B547-3DD2ABFA03A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76312" y="1773450"/>
            <a:ext cx="4536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64691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0CBFB1-E835-618B-BA0D-5BE17F6DB1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fenêtre, bâtiment, ciel&#10;&#10;Le contenu généré par l’IA peut être incorrect.">
            <a:extLst>
              <a:ext uri="{FF2B5EF4-FFF2-40B4-BE49-F238E27FC236}">
                <a16:creationId xmlns:a16="http://schemas.microsoft.com/office/drawing/2014/main" id="{F919261E-DEDD-5316-6A10-F109604442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14091" y="551146"/>
            <a:ext cx="5361285" cy="334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bâtiment, nuage, route&#10;&#10;Le contenu généré par l’IA peut être incorrect.">
            <a:extLst>
              <a:ext uri="{FF2B5EF4-FFF2-40B4-BE49-F238E27FC236}">
                <a16:creationId xmlns:a16="http://schemas.microsoft.com/office/drawing/2014/main" id="{CFFD5790-C004-3CAF-66A2-EC9B8C3390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5909" y="2906075"/>
            <a:ext cx="5112000" cy="340906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787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490BC-EDE7-2428-E189-278620AA9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nuage&#10;&#10;Le contenu généré par l’IA peut être incorrect.">
            <a:extLst>
              <a:ext uri="{FF2B5EF4-FFF2-40B4-BE49-F238E27FC236}">
                <a16:creationId xmlns:a16="http://schemas.microsoft.com/office/drawing/2014/main" id="{DD3D03A4-134C-AE8A-A1F6-1A3CA471C61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6719" y="2893513"/>
            <a:ext cx="5184000" cy="3456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rive, nature, eau&#10;&#10;Le contenu généré par l’IA peut être incorrect.">
            <a:extLst>
              <a:ext uri="{FF2B5EF4-FFF2-40B4-BE49-F238E27FC236}">
                <a16:creationId xmlns:a16="http://schemas.microsoft.com/office/drawing/2014/main" id="{E2CB0D7D-01DD-848F-5E64-3EE77BD108D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5281" y="564522"/>
            <a:ext cx="5040000" cy="336161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92559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442CB-7B97-6EFF-E5ED-E1A5240FC9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ciel, véhicule&#10;&#10;Le contenu généré par l’IA peut être incorrect.">
            <a:extLst>
              <a:ext uri="{FF2B5EF4-FFF2-40B4-BE49-F238E27FC236}">
                <a16:creationId xmlns:a16="http://schemas.microsoft.com/office/drawing/2014/main" id="{764C41FC-7FE4-2E18-4EE8-8125CCC45E0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318" y="557336"/>
            <a:ext cx="5400000" cy="336997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F202ADC2-E7A9-2CD9-E0C4-44AB9D94CF5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7682" y="2964689"/>
            <a:ext cx="4536000" cy="3399227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45956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68BF3A-2003-41D3-27A9-916971DFA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eau&#10;&#10;Le contenu généré par l’IA peut être incorrect.">
            <a:extLst>
              <a:ext uri="{FF2B5EF4-FFF2-40B4-BE49-F238E27FC236}">
                <a16:creationId xmlns:a16="http://schemas.microsoft.com/office/drawing/2014/main" id="{4C8A632A-0CB2-2BB1-7FEA-14015D465F9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42369" y="564947"/>
            <a:ext cx="4032000" cy="498280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paysage, nature, eau&#10;&#10;Le contenu généré par l’IA peut être incorrect.">
            <a:extLst>
              <a:ext uri="{FF2B5EF4-FFF2-40B4-BE49-F238E27FC236}">
                <a16:creationId xmlns:a16="http://schemas.microsoft.com/office/drawing/2014/main" id="{947B2597-0FDB-98C8-75E5-51611C0F6DE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17631" y="2517731"/>
            <a:ext cx="3960000" cy="372023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95609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26400-F6E0-1477-1D6F-29F1FD9F4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paysage, ciel&#10;&#10;Le contenu généré par l’IA peut être incorrect.">
            <a:extLst>
              <a:ext uri="{FF2B5EF4-FFF2-40B4-BE49-F238E27FC236}">
                <a16:creationId xmlns:a16="http://schemas.microsoft.com/office/drawing/2014/main" id="{6FD5D96B-2B00-F397-471A-CF109AF813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490" y="616776"/>
            <a:ext cx="5040000" cy="374643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nature, ciel&#10;&#10;Le contenu généré par l’IA peut être incorrect.">
            <a:extLst>
              <a:ext uri="{FF2B5EF4-FFF2-40B4-BE49-F238E27FC236}">
                <a16:creationId xmlns:a16="http://schemas.microsoft.com/office/drawing/2014/main" id="{894E676B-9750-7BCA-123E-596292773E7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11920" y="3303739"/>
            <a:ext cx="537159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582009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634FFB-4B5F-3231-8235-DF3AC49B36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nature&#10;&#10;Le contenu généré par l’IA peut être incorrect.">
            <a:extLst>
              <a:ext uri="{FF2B5EF4-FFF2-40B4-BE49-F238E27FC236}">
                <a16:creationId xmlns:a16="http://schemas.microsoft.com/office/drawing/2014/main" id="{881D2526-0328-E18E-F6D5-FBC2F3C87A5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4821" y="3082922"/>
            <a:ext cx="4320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arbre, région montagneuse&#10;&#10;Le contenu généré par l’IA peut être incorrect.">
            <a:extLst>
              <a:ext uri="{FF2B5EF4-FFF2-40B4-BE49-F238E27FC236}">
                <a16:creationId xmlns:a16="http://schemas.microsoft.com/office/drawing/2014/main" id="{74485C19-6A7C-994A-BE06-F26F49C07D4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3179" y="574303"/>
            <a:ext cx="6264000" cy="355406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43071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0E82E9-F672-3176-6A6D-52610BFEFD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n, Verre à vin, boisson, Verrerie&#10;&#10;Le contenu généré par l’IA peut être incorrect.">
            <a:extLst>
              <a:ext uri="{FF2B5EF4-FFF2-40B4-BE49-F238E27FC236}">
                <a16:creationId xmlns:a16="http://schemas.microsoft.com/office/drawing/2014/main" id="{F41897B4-5C48-CEEE-F509-3C9CCF682E6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459" y="509131"/>
            <a:ext cx="5220000" cy="32625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femme, intérieur, personne, affichage&#10;&#10;Le contenu généré par l’IA peut être incorrect.">
            <a:extLst>
              <a:ext uri="{FF2B5EF4-FFF2-40B4-BE49-F238E27FC236}">
                <a16:creationId xmlns:a16="http://schemas.microsoft.com/office/drawing/2014/main" id="{42C84D72-A0A2-9D02-A1EA-C4DFFDAC0C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25541" y="3127071"/>
            <a:ext cx="5184000" cy="324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4665519-3BEC-26F9-6FDE-FA06926B976A}"/>
              </a:ext>
            </a:extLst>
          </p:cNvPr>
          <p:cNvSpPr txBox="1"/>
          <p:nvPr/>
        </p:nvSpPr>
        <p:spPr>
          <a:xfrm>
            <a:off x="7615514" y="2420162"/>
            <a:ext cx="5424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Charcuterie corse</a:t>
            </a:r>
            <a:endParaRPr lang="fr-FR" sz="2400" b="1" dirty="0">
              <a:solidFill>
                <a:srgbClr val="FFFF00"/>
              </a:solidFill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33DF364-A71B-3EAD-85A5-34CE91281E36}"/>
              </a:ext>
            </a:extLst>
          </p:cNvPr>
          <p:cNvSpPr txBox="1"/>
          <p:nvPr/>
        </p:nvSpPr>
        <p:spPr>
          <a:xfrm>
            <a:off x="1352811" y="3978753"/>
            <a:ext cx="56241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Spécialités de Saint Florent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7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A982EF7-3773-6A8A-0B86-9C8D7FA12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olice, écriture manuscrite, calligraphie, typographie&#10;&#10;Le contenu généré par l’IA peut être incorrect.">
            <a:extLst>
              <a:ext uri="{FF2B5EF4-FFF2-40B4-BE49-F238E27FC236}">
                <a16:creationId xmlns:a16="http://schemas.microsoft.com/office/drawing/2014/main" id="{755472D8-41A6-B031-076E-1C03766B63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4750" y="2190750"/>
            <a:ext cx="4762500" cy="24765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1E566D-46D4-D7A4-47FB-C65757E8A721}"/>
              </a:ext>
            </a:extLst>
          </p:cNvPr>
          <p:cNvSpPr txBox="1"/>
          <p:nvPr/>
        </p:nvSpPr>
        <p:spPr>
          <a:xfrm>
            <a:off x="2071688" y="423206"/>
            <a:ext cx="9686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Saint – Florent - Corse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5F29E230-969D-FAC9-27B0-70BECB9643BE}"/>
              </a:ext>
            </a:extLst>
          </p:cNvPr>
          <p:cNvSpPr txBox="1"/>
          <p:nvPr/>
        </p:nvSpPr>
        <p:spPr>
          <a:xfrm>
            <a:off x="3557587" y="1306978"/>
            <a:ext cx="58864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AC91148-3BD4-3447-3B12-97CA548273F5}"/>
              </a:ext>
            </a:extLst>
          </p:cNvPr>
          <p:cNvSpPr txBox="1"/>
          <p:nvPr/>
        </p:nvSpPr>
        <p:spPr>
          <a:xfrm>
            <a:off x="5614988" y="4766192"/>
            <a:ext cx="5343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7EA8E79-DBD9-A783-07E1-349D1CCEA6BC}"/>
              </a:ext>
            </a:extLst>
          </p:cNvPr>
          <p:cNvSpPr/>
          <p:nvPr/>
        </p:nvSpPr>
        <p:spPr>
          <a:xfrm>
            <a:off x="5057775" y="5541083"/>
            <a:ext cx="2443163" cy="893711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388C4CD2-A126-71E9-8C9B-AFC3D61126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55418" y="5649964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62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14:prism isContent="1"/>
      </p:transition>
    </mc:Choice>
    <mc:Fallback>
      <p:transition spd="slow" advClick="0" advTm="11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177</Words>
  <Application>Microsoft Office PowerPoint</Application>
  <PresentationFormat>Grand écran</PresentationFormat>
  <Paragraphs>26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5</cp:revision>
  <dcterms:created xsi:type="dcterms:W3CDTF">2025-10-10T14:17:10Z</dcterms:created>
  <dcterms:modified xsi:type="dcterms:W3CDTF">2025-10-11T04:41:48Z</dcterms:modified>
</cp:coreProperties>
</file>