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7"/>
  </p:notesMasterIdLst>
  <p:sldIdLst>
    <p:sldId id="256" r:id="rId2"/>
    <p:sldId id="289" r:id="rId3"/>
    <p:sldId id="282" r:id="rId4"/>
    <p:sldId id="266" r:id="rId5"/>
    <p:sldId id="259" r:id="rId6"/>
    <p:sldId id="260" r:id="rId7"/>
    <p:sldId id="283" r:id="rId8"/>
    <p:sldId id="271" r:id="rId9"/>
    <p:sldId id="262" r:id="rId10"/>
    <p:sldId id="263" r:id="rId11"/>
    <p:sldId id="264" r:id="rId12"/>
    <p:sldId id="274" r:id="rId13"/>
    <p:sldId id="265" r:id="rId14"/>
    <p:sldId id="279" r:id="rId15"/>
    <p:sldId id="288" r:id="rId16"/>
  </p:sldIdLst>
  <p:sldSz cx="9720263" cy="3600450"/>
  <p:notesSz cx="6858000" cy="9144000"/>
  <p:embeddedFontLst>
    <p:embeddedFont>
      <p:font typeface="Algerian" panose="04020705040A02060702" pitchFamily="82" charset="0"/>
      <p:regular r:id="rId18"/>
    </p:embeddedFont>
    <p:embeddedFont>
      <p:font typeface="Andy" panose="020B0604020202020204" charset="0"/>
      <p:regular r:id="rId19"/>
      <p:bold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Hobo BT" panose="020B0604020202020204"/>
      <p:regular r:id="rId25"/>
    </p:embeddedFont>
  </p:embeddedFontLst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0980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81961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22941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63922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049025" algn="l" defTabSz="81961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458830" algn="l" defTabSz="81961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2868635" algn="l" defTabSz="81961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278440" algn="l" defTabSz="81961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miUrJ46hPLIIr0qO4nXuuQ==" hashData="lFOEFpF3/IArUco5ICmVmV7u8vf2vzEvoerpOhrJ5F3aoAKMp0CQVK+Etg+tYOaySdLi8E9vmmmKzcQY5KcdHQ=="/>
  <p:extLst>
    <p:ext uri="{EFAFB233-063F-42B5-8137-9DF3F51BA10A}">
      <p15:sldGuideLst xmlns:p15="http://schemas.microsoft.com/office/powerpoint/2012/main">
        <p15:guide id="1" orient="horz" pos="1134" userDrawn="1">
          <p15:clr>
            <a:srgbClr val="A4A3A4"/>
          </p15:clr>
        </p15:guide>
        <p15:guide id="2" pos="30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260" y="300"/>
      </p:cViewPr>
      <p:guideLst>
        <p:guide orient="horz" pos="1134"/>
        <p:guide pos="30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5D66B6B5-96A4-4FDA-8692-56961E4D38A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0DFAB92-06A9-47ED-9A2C-8F70A880E1D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42BBBD8-302C-4FC9-A820-CCB15CCDCD17}" type="datetimeFigureOut">
              <a:rPr lang="fr-FR"/>
              <a:pPr>
                <a:defRPr/>
              </a:pPr>
              <a:t>30/09/2025</a:t>
            </a:fld>
            <a:endParaRPr lang="fr-FR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D196CA6A-CD32-4899-A3A0-E95CE4BCBAD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-1198563" y="685800"/>
            <a:ext cx="9255126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5117E227-63DE-4F7C-A7F0-9416A6CCCE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/>
              <a:t>Modifiez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9E83856-10D5-45A7-9F4C-2E1E68633FA7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B2E2C75-8235-4095-91CD-8BAE4E6BD1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2252AB6-C1CC-4520-A8D8-548933E50589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076" kern="1200">
        <a:solidFill>
          <a:schemeClr val="tx1"/>
        </a:solidFill>
        <a:latin typeface="+mn-lt"/>
        <a:ea typeface="+mn-ea"/>
        <a:cs typeface="+mn-cs"/>
      </a:defRPr>
    </a:lvl1pPr>
    <a:lvl2pPr marL="409805" algn="l" rtl="0" fontAlgn="base">
      <a:spcBef>
        <a:spcPct val="30000"/>
      </a:spcBef>
      <a:spcAft>
        <a:spcPct val="0"/>
      </a:spcAft>
      <a:defRPr sz="1076" kern="1200">
        <a:solidFill>
          <a:schemeClr val="tx1"/>
        </a:solidFill>
        <a:latin typeface="+mn-lt"/>
        <a:ea typeface="+mn-ea"/>
        <a:cs typeface="+mn-cs"/>
      </a:defRPr>
    </a:lvl2pPr>
    <a:lvl3pPr marL="819610" algn="l" rtl="0" fontAlgn="base">
      <a:spcBef>
        <a:spcPct val="30000"/>
      </a:spcBef>
      <a:spcAft>
        <a:spcPct val="0"/>
      </a:spcAft>
      <a:defRPr sz="1076" kern="1200">
        <a:solidFill>
          <a:schemeClr val="tx1"/>
        </a:solidFill>
        <a:latin typeface="+mn-lt"/>
        <a:ea typeface="+mn-ea"/>
        <a:cs typeface="+mn-cs"/>
      </a:defRPr>
    </a:lvl3pPr>
    <a:lvl4pPr marL="1229415" algn="l" rtl="0" fontAlgn="base">
      <a:spcBef>
        <a:spcPct val="30000"/>
      </a:spcBef>
      <a:spcAft>
        <a:spcPct val="0"/>
      </a:spcAft>
      <a:defRPr sz="1076" kern="1200">
        <a:solidFill>
          <a:schemeClr val="tx1"/>
        </a:solidFill>
        <a:latin typeface="+mn-lt"/>
        <a:ea typeface="+mn-ea"/>
        <a:cs typeface="+mn-cs"/>
      </a:defRPr>
    </a:lvl4pPr>
    <a:lvl5pPr marL="1639220" algn="l" rtl="0" fontAlgn="base">
      <a:spcBef>
        <a:spcPct val="30000"/>
      </a:spcBef>
      <a:spcAft>
        <a:spcPct val="0"/>
      </a:spcAft>
      <a:defRPr sz="1076" kern="1200">
        <a:solidFill>
          <a:schemeClr val="tx1"/>
        </a:solidFill>
        <a:latin typeface="+mn-lt"/>
        <a:ea typeface="+mn-ea"/>
        <a:cs typeface="+mn-cs"/>
      </a:defRPr>
    </a:lvl5pPr>
    <a:lvl6pPr marL="2049025" algn="l" defTabSz="819610" rtl="0" eaLnBrk="1" latinLnBrk="0" hangingPunct="1">
      <a:defRPr sz="1076" kern="1200">
        <a:solidFill>
          <a:schemeClr val="tx1"/>
        </a:solidFill>
        <a:latin typeface="+mn-lt"/>
        <a:ea typeface="+mn-ea"/>
        <a:cs typeface="+mn-cs"/>
      </a:defRPr>
    </a:lvl6pPr>
    <a:lvl7pPr marL="2458830" algn="l" defTabSz="819610" rtl="0" eaLnBrk="1" latinLnBrk="0" hangingPunct="1">
      <a:defRPr sz="1076" kern="1200">
        <a:solidFill>
          <a:schemeClr val="tx1"/>
        </a:solidFill>
        <a:latin typeface="+mn-lt"/>
        <a:ea typeface="+mn-ea"/>
        <a:cs typeface="+mn-cs"/>
      </a:defRPr>
    </a:lvl7pPr>
    <a:lvl8pPr marL="2868635" algn="l" defTabSz="819610" rtl="0" eaLnBrk="1" latinLnBrk="0" hangingPunct="1">
      <a:defRPr sz="1076" kern="1200">
        <a:solidFill>
          <a:schemeClr val="tx1"/>
        </a:solidFill>
        <a:latin typeface="+mn-lt"/>
        <a:ea typeface="+mn-ea"/>
        <a:cs typeface="+mn-cs"/>
      </a:defRPr>
    </a:lvl8pPr>
    <a:lvl9pPr marL="3278440" algn="l" defTabSz="819610" rtl="0" eaLnBrk="1" latinLnBrk="0" hangingPunct="1">
      <a:defRPr sz="10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252AB6-C1CC-4520-A8D8-548933E50589}" type="slidenum">
              <a:rPr lang="fr-FR" altLang="fr-FR" smtClean="0"/>
              <a:pPr/>
              <a:t>4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735931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ce réservé de l'image des diapositives 1">
            <a:extLst>
              <a:ext uri="{FF2B5EF4-FFF2-40B4-BE49-F238E27FC236}">
                <a16:creationId xmlns:a16="http://schemas.microsoft.com/office/drawing/2014/main" id="{7BFD6CA1-328B-4170-AB73-8A59C3538E8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1198563" y="685800"/>
            <a:ext cx="9255126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Espace réservé des commentaires 2">
            <a:extLst>
              <a:ext uri="{FF2B5EF4-FFF2-40B4-BE49-F238E27FC236}">
                <a16:creationId xmlns:a16="http://schemas.microsoft.com/office/drawing/2014/main" id="{BB09342A-5226-4EB7-91C1-635933674E6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/>
          </a:p>
        </p:txBody>
      </p:sp>
      <p:sp>
        <p:nvSpPr>
          <p:cNvPr id="23556" name="Espace réservé du numéro de diapositive 3">
            <a:extLst>
              <a:ext uri="{FF2B5EF4-FFF2-40B4-BE49-F238E27FC236}">
                <a16:creationId xmlns:a16="http://schemas.microsoft.com/office/drawing/2014/main" id="{DEB97F93-0A9B-4B7D-986E-28E53A346B0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1E287B9D-B551-4955-9FD1-532A93F9AF1C}" type="slidenum">
              <a:rPr lang="fr-FR" altLang="fr-FR"/>
              <a:pPr/>
              <a:t>5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252AB6-C1CC-4520-A8D8-548933E50589}" type="slidenum">
              <a:rPr lang="fr-FR" altLang="fr-FR" smtClean="0"/>
              <a:pPr/>
              <a:t>7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206486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29020" y="1118474"/>
            <a:ext cx="8262223" cy="7717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58040" y="2040255"/>
            <a:ext cx="6804184" cy="9201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390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780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170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9560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951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434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673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9121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884B87A-A843-4848-8E31-82E571DD9B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7A0BE-C28B-49DF-9ED2-8FDB694C5186}" type="datetimeFigureOut">
              <a:rPr lang="fr-FR"/>
              <a:pPr>
                <a:defRPr/>
              </a:pPr>
              <a:t>30/09/2025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FE3E1B5-3F4D-4DC5-A1D4-748F12BEB9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0D9E11F-9CFE-44B7-A688-5CE60FA80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D974B9-111F-4633-9358-E32687D881E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789535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6BF63D8-C157-4D00-AE90-70548C890C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9F5523-FA55-4B2A-83B9-B802B17437AA}" type="datetimeFigureOut">
              <a:rPr lang="fr-FR"/>
              <a:pPr>
                <a:defRPr/>
              </a:pPr>
              <a:t>30/09/2025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8ABFDE7-B6EC-47D0-BCA5-9B9498D163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B16AAFC-18E2-42E0-93FD-517938E6EB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18F961-D4DA-4F92-A628-8E624D39D55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92667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7834" y="2313623"/>
            <a:ext cx="8262223" cy="715090"/>
          </a:xfrm>
        </p:spPr>
        <p:txBody>
          <a:bodyPr anchor="t"/>
          <a:lstStyle>
            <a:lvl1pPr algn="l">
              <a:defRPr sz="2091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67834" y="1526024"/>
            <a:ext cx="8262223" cy="787598"/>
          </a:xfrm>
        </p:spPr>
        <p:txBody>
          <a:bodyPr anchor="b"/>
          <a:lstStyle>
            <a:lvl1pPr marL="0" indent="0">
              <a:buNone/>
              <a:defRPr sz="1046">
                <a:solidFill>
                  <a:schemeClr val="tx1">
                    <a:tint val="75000"/>
                  </a:schemeClr>
                </a:solidFill>
              </a:defRPr>
            </a:lvl1pPr>
            <a:lvl2pPr marL="239024" indent="0">
              <a:buNone/>
              <a:defRPr sz="941">
                <a:solidFill>
                  <a:schemeClr val="tx1">
                    <a:tint val="75000"/>
                  </a:schemeClr>
                </a:solidFill>
              </a:defRPr>
            </a:lvl2pPr>
            <a:lvl3pPr marL="478048" indent="0">
              <a:buNone/>
              <a:defRPr sz="836">
                <a:solidFill>
                  <a:schemeClr val="tx1">
                    <a:tint val="75000"/>
                  </a:schemeClr>
                </a:solidFill>
              </a:defRPr>
            </a:lvl3pPr>
            <a:lvl4pPr marL="717072" indent="0">
              <a:buNone/>
              <a:defRPr sz="732">
                <a:solidFill>
                  <a:schemeClr val="tx1">
                    <a:tint val="75000"/>
                  </a:schemeClr>
                </a:solidFill>
              </a:defRPr>
            </a:lvl4pPr>
            <a:lvl5pPr marL="956097" indent="0">
              <a:buNone/>
              <a:defRPr sz="732">
                <a:solidFill>
                  <a:schemeClr val="tx1">
                    <a:tint val="75000"/>
                  </a:schemeClr>
                </a:solidFill>
              </a:defRPr>
            </a:lvl5pPr>
            <a:lvl6pPr marL="1195121" indent="0">
              <a:buNone/>
              <a:defRPr sz="732">
                <a:solidFill>
                  <a:schemeClr val="tx1">
                    <a:tint val="75000"/>
                  </a:schemeClr>
                </a:solidFill>
              </a:defRPr>
            </a:lvl6pPr>
            <a:lvl7pPr marL="1434145" indent="0">
              <a:buNone/>
              <a:defRPr sz="732">
                <a:solidFill>
                  <a:schemeClr val="tx1">
                    <a:tint val="75000"/>
                  </a:schemeClr>
                </a:solidFill>
              </a:defRPr>
            </a:lvl7pPr>
            <a:lvl8pPr marL="1673169" indent="0">
              <a:buNone/>
              <a:defRPr sz="732">
                <a:solidFill>
                  <a:schemeClr val="tx1">
                    <a:tint val="75000"/>
                  </a:schemeClr>
                </a:solidFill>
              </a:defRPr>
            </a:lvl8pPr>
            <a:lvl9pPr marL="1912193" indent="0">
              <a:buNone/>
              <a:defRPr sz="73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A2F2948-1D90-43B9-8808-18F8A2754C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FFC491-C0D5-431E-B53F-4CA1829BFDA3}" type="datetimeFigureOut">
              <a:rPr lang="fr-FR"/>
              <a:pPr>
                <a:defRPr/>
              </a:pPr>
              <a:t>30/09/2025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4334EEF-0999-454C-B99F-9D1C10E85C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680247C-9989-4FBF-A502-BA250B6572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141E40-05B9-412D-9B6B-6B80F152F2A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15854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86013" y="840106"/>
            <a:ext cx="4293116" cy="2376130"/>
          </a:xfrm>
        </p:spPr>
        <p:txBody>
          <a:bodyPr/>
          <a:lstStyle>
            <a:lvl1pPr>
              <a:defRPr sz="1464"/>
            </a:lvl1pPr>
            <a:lvl2pPr>
              <a:defRPr sz="1255"/>
            </a:lvl2pPr>
            <a:lvl3pPr>
              <a:defRPr sz="1046"/>
            </a:lvl3pPr>
            <a:lvl4pPr>
              <a:defRPr sz="941"/>
            </a:lvl4pPr>
            <a:lvl5pPr>
              <a:defRPr sz="941"/>
            </a:lvl5pPr>
            <a:lvl6pPr>
              <a:defRPr sz="941"/>
            </a:lvl6pPr>
            <a:lvl7pPr>
              <a:defRPr sz="941"/>
            </a:lvl7pPr>
            <a:lvl8pPr>
              <a:defRPr sz="941"/>
            </a:lvl8pPr>
            <a:lvl9pPr>
              <a:defRPr sz="941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41134" y="840106"/>
            <a:ext cx="4293116" cy="2376130"/>
          </a:xfrm>
        </p:spPr>
        <p:txBody>
          <a:bodyPr/>
          <a:lstStyle>
            <a:lvl1pPr>
              <a:defRPr sz="1464"/>
            </a:lvl1pPr>
            <a:lvl2pPr>
              <a:defRPr sz="1255"/>
            </a:lvl2pPr>
            <a:lvl3pPr>
              <a:defRPr sz="1046"/>
            </a:lvl3pPr>
            <a:lvl4pPr>
              <a:defRPr sz="941"/>
            </a:lvl4pPr>
            <a:lvl5pPr>
              <a:defRPr sz="941"/>
            </a:lvl5pPr>
            <a:lvl6pPr>
              <a:defRPr sz="941"/>
            </a:lvl6pPr>
            <a:lvl7pPr>
              <a:defRPr sz="941"/>
            </a:lvl7pPr>
            <a:lvl8pPr>
              <a:defRPr sz="941"/>
            </a:lvl8pPr>
            <a:lvl9pPr>
              <a:defRPr sz="941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8781ACB4-FC5C-457F-B7A8-35467517F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2BFCE3-23AD-47EE-9798-AD4A3C7917AC}" type="datetimeFigureOut">
              <a:rPr lang="fr-FR"/>
              <a:pPr>
                <a:defRPr/>
              </a:pPr>
              <a:t>30/09/2025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2BFCAD47-4677-47BB-BC73-6564F0863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87F58262-1187-4B75-8EBF-1E54331D1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0CA421-D025-4799-B5F0-9E7E6A92B67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06338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6013" y="805935"/>
            <a:ext cx="4294804" cy="335875"/>
          </a:xfrm>
        </p:spPr>
        <p:txBody>
          <a:bodyPr anchor="b"/>
          <a:lstStyle>
            <a:lvl1pPr marL="0" indent="0">
              <a:buNone/>
              <a:defRPr sz="1255" b="1"/>
            </a:lvl1pPr>
            <a:lvl2pPr marL="239024" indent="0">
              <a:buNone/>
              <a:defRPr sz="1046" b="1"/>
            </a:lvl2pPr>
            <a:lvl3pPr marL="478048" indent="0">
              <a:buNone/>
              <a:defRPr sz="941" b="1"/>
            </a:lvl3pPr>
            <a:lvl4pPr marL="717072" indent="0">
              <a:buNone/>
              <a:defRPr sz="836" b="1"/>
            </a:lvl4pPr>
            <a:lvl5pPr marL="956097" indent="0">
              <a:buNone/>
              <a:defRPr sz="836" b="1"/>
            </a:lvl5pPr>
            <a:lvl6pPr marL="1195121" indent="0">
              <a:buNone/>
              <a:defRPr sz="836" b="1"/>
            </a:lvl6pPr>
            <a:lvl7pPr marL="1434145" indent="0">
              <a:buNone/>
              <a:defRPr sz="836" b="1"/>
            </a:lvl7pPr>
            <a:lvl8pPr marL="1673169" indent="0">
              <a:buNone/>
              <a:defRPr sz="836" b="1"/>
            </a:lvl8pPr>
            <a:lvl9pPr marL="1912193" indent="0">
              <a:buNone/>
              <a:defRPr sz="836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86013" y="1141810"/>
            <a:ext cx="4294804" cy="2074426"/>
          </a:xfrm>
        </p:spPr>
        <p:txBody>
          <a:bodyPr/>
          <a:lstStyle>
            <a:lvl1pPr>
              <a:defRPr sz="1255"/>
            </a:lvl1pPr>
            <a:lvl2pPr>
              <a:defRPr sz="1046"/>
            </a:lvl2pPr>
            <a:lvl3pPr>
              <a:defRPr sz="941"/>
            </a:lvl3pPr>
            <a:lvl4pPr>
              <a:defRPr sz="836"/>
            </a:lvl4pPr>
            <a:lvl5pPr>
              <a:defRPr sz="836"/>
            </a:lvl5pPr>
            <a:lvl6pPr>
              <a:defRPr sz="836"/>
            </a:lvl6pPr>
            <a:lvl7pPr>
              <a:defRPr sz="836"/>
            </a:lvl7pPr>
            <a:lvl8pPr>
              <a:defRPr sz="836"/>
            </a:lvl8pPr>
            <a:lvl9pPr>
              <a:defRPr sz="836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937761" y="805935"/>
            <a:ext cx="4296491" cy="335875"/>
          </a:xfrm>
        </p:spPr>
        <p:txBody>
          <a:bodyPr anchor="b"/>
          <a:lstStyle>
            <a:lvl1pPr marL="0" indent="0">
              <a:buNone/>
              <a:defRPr sz="1255" b="1"/>
            </a:lvl1pPr>
            <a:lvl2pPr marL="239024" indent="0">
              <a:buNone/>
              <a:defRPr sz="1046" b="1"/>
            </a:lvl2pPr>
            <a:lvl3pPr marL="478048" indent="0">
              <a:buNone/>
              <a:defRPr sz="941" b="1"/>
            </a:lvl3pPr>
            <a:lvl4pPr marL="717072" indent="0">
              <a:buNone/>
              <a:defRPr sz="836" b="1"/>
            </a:lvl4pPr>
            <a:lvl5pPr marL="956097" indent="0">
              <a:buNone/>
              <a:defRPr sz="836" b="1"/>
            </a:lvl5pPr>
            <a:lvl6pPr marL="1195121" indent="0">
              <a:buNone/>
              <a:defRPr sz="836" b="1"/>
            </a:lvl6pPr>
            <a:lvl7pPr marL="1434145" indent="0">
              <a:buNone/>
              <a:defRPr sz="836" b="1"/>
            </a:lvl7pPr>
            <a:lvl8pPr marL="1673169" indent="0">
              <a:buNone/>
              <a:defRPr sz="836" b="1"/>
            </a:lvl8pPr>
            <a:lvl9pPr marL="1912193" indent="0">
              <a:buNone/>
              <a:defRPr sz="836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937761" y="1141810"/>
            <a:ext cx="4296491" cy="2074426"/>
          </a:xfrm>
        </p:spPr>
        <p:txBody>
          <a:bodyPr/>
          <a:lstStyle>
            <a:lvl1pPr>
              <a:defRPr sz="1255"/>
            </a:lvl1pPr>
            <a:lvl2pPr>
              <a:defRPr sz="1046"/>
            </a:lvl2pPr>
            <a:lvl3pPr>
              <a:defRPr sz="941"/>
            </a:lvl3pPr>
            <a:lvl4pPr>
              <a:defRPr sz="836"/>
            </a:lvl4pPr>
            <a:lvl5pPr>
              <a:defRPr sz="836"/>
            </a:lvl5pPr>
            <a:lvl6pPr>
              <a:defRPr sz="836"/>
            </a:lvl6pPr>
            <a:lvl7pPr>
              <a:defRPr sz="836"/>
            </a:lvl7pPr>
            <a:lvl8pPr>
              <a:defRPr sz="836"/>
            </a:lvl8pPr>
            <a:lvl9pPr>
              <a:defRPr sz="836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7962B551-993D-4E44-805E-99B5BEB350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2764D-5222-48AB-A7D0-FF2206754983}" type="datetimeFigureOut">
              <a:rPr lang="fr-FR"/>
              <a:pPr>
                <a:defRPr/>
              </a:pPr>
              <a:t>30/09/2025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C97C75B4-DF8A-48D2-A0C7-C88596B420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4F4CEAB6-A747-4D46-AB68-538F7B615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B26E2F-C990-4A64-B979-9CED23B9685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358221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986C92C8-500F-4AD4-923A-2E82E8D5D6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2193B-2382-4034-8BF7-23127067C7B0}" type="datetimeFigureOut">
              <a:rPr lang="fr-FR"/>
              <a:pPr>
                <a:defRPr/>
              </a:pPr>
              <a:t>30/09/2025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CB6A1EEE-59C2-4EA2-82F5-17E69135A5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A3E74E9C-58B6-4B7C-B2AD-FFBF76677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6AD86E-4F7E-4C8F-9901-114906FCAD6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64590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C64769BB-C730-4337-B897-5E9423A894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BB71B-C568-490D-B990-388EAFFAF4CD}" type="datetimeFigureOut">
              <a:rPr lang="fr-FR"/>
              <a:pPr>
                <a:defRPr/>
              </a:pPr>
              <a:t>30/09/2025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98967D4D-1022-4F2B-B2EC-D82196931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6DDA0C57-CB9E-4A24-91B6-38B043F432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3E1876-BD8A-4CD2-8091-D83ABBADC94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17783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6015" y="143352"/>
            <a:ext cx="3197899" cy="610076"/>
          </a:xfrm>
        </p:spPr>
        <p:txBody>
          <a:bodyPr anchor="b"/>
          <a:lstStyle>
            <a:lvl1pPr algn="l">
              <a:defRPr sz="1046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00353" y="143352"/>
            <a:ext cx="5433897" cy="3072884"/>
          </a:xfrm>
        </p:spPr>
        <p:txBody>
          <a:bodyPr/>
          <a:lstStyle>
            <a:lvl1pPr>
              <a:defRPr sz="1673"/>
            </a:lvl1pPr>
            <a:lvl2pPr>
              <a:defRPr sz="1464"/>
            </a:lvl2pPr>
            <a:lvl3pPr>
              <a:defRPr sz="1255"/>
            </a:lvl3pPr>
            <a:lvl4pPr>
              <a:defRPr sz="1046"/>
            </a:lvl4pPr>
            <a:lvl5pPr>
              <a:defRPr sz="1046"/>
            </a:lvl5pPr>
            <a:lvl6pPr>
              <a:defRPr sz="1046"/>
            </a:lvl6pPr>
            <a:lvl7pPr>
              <a:defRPr sz="1046"/>
            </a:lvl7pPr>
            <a:lvl8pPr>
              <a:defRPr sz="1046"/>
            </a:lvl8pPr>
            <a:lvl9pPr>
              <a:defRPr sz="1046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86015" y="753429"/>
            <a:ext cx="3197899" cy="2462808"/>
          </a:xfrm>
        </p:spPr>
        <p:txBody>
          <a:bodyPr/>
          <a:lstStyle>
            <a:lvl1pPr marL="0" indent="0">
              <a:buNone/>
              <a:defRPr sz="732"/>
            </a:lvl1pPr>
            <a:lvl2pPr marL="239024" indent="0">
              <a:buNone/>
              <a:defRPr sz="627"/>
            </a:lvl2pPr>
            <a:lvl3pPr marL="478048" indent="0">
              <a:buNone/>
              <a:defRPr sz="523"/>
            </a:lvl3pPr>
            <a:lvl4pPr marL="717072" indent="0">
              <a:buNone/>
              <a:defRPr sz="471"/>
            </a:lvl4pPr>
            <a:lvl5pPr marL="956097" indent="0">
              <a:buNone/>
              <a:defRPr sz="471"/>
            </a:lvl5pPr>
            <a:lvl6pPr marL="1195121" indent="0">
              <a:buNone/>
              <a:defRPr sz="471"/>
            </a:lvl6pPr>
            <a:lvl7pPr marL="1434145" indent="0">
              <a:buNone/>
              <a:defRPr sz="471"/>
            </a:lvl7pPr>
            <a:lvl8pPr marL="1673169" indent="0">
              <a:buNone/>
              <a:defRPr sz="471"/>
            </a:lvl8pPr>
            <a:lvl9pPr marL="1912193" indent="0">
              <a:buNone/>
              <a:defRPr sz="47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E72A69F2-4E42-4A62-B16C-D804F671B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E3E610-DFC6-478B-9BFD-8543FDC8DE38}" type="datetimeFigureOut">
              <a:rPr lang="fr-FR"/>
              <a:pPr>
                <a:defRPr/>
              </a:pPr>
              <a:t>30/09/2025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D74B2698-4282-4B5A-A3A9-3D8E638F4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BAB400D5-05D3-478D-AD1D-A4AD1DB3B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B464DE-F97E-4C63-811D-8F2D507D703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454496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05240" y="2520315"/>
            <a:ext cx="5832158" cy="297538"/>
          </a:xfrm>
        </p:spPr>
        <p:txBody>
          <a:bodyPr anchor="b"/>
          <a:lstStyle>
            <a:lvl1pPr algn="l">
              <a:defRPr sz="1046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05240" y="321707"/>
            <a:ext cx="5832158" cy="2160270"/>
          </a:xfrm>
        </p:spPr>
        <p:txBody>
          <a:bodyPr rtlCol="0">
            <a:normAutofit/>
          </a:bodyPr>
          <a:lstStyle>
            <a:lvl1pPr marL="0" indent="0">
              <a:buNone/>
              <a:defRPr sz="1673"/>
            </a:lvl1pPr>
            <a:lvl2pPr marL="239024" indent="0">
              <a:buNone/>
              <a:defRPr sz="1464"/>
            </a:lvl2pPr>
            <a:lvl3pPr marL="478048" indent="0">
              <a:buNone/>
              <a:defRPr sz="1255"/>
            </a:lvl3pPr>
            <a:lvl4pPr marL="717072" indent="0">
              <a:buNone/>
              <a:defRPr sz="1046"/>
            </a:lvl4pPr>
            <a:lvl5pPr marL="956097" indent="0">
              <a:buNone/>
              <a:defRPr sz="1046"/>
            </a:lvl5pPr>
            <a:lvl6pPr marL="1195121" indent="0">
              <a:buNone/>
              <a:defRPr sz="1046"/>
            </a:lvl6pPr>
            <a:lvl7pPr marL="1434145" indent="0">
              <a:buNone/>
              <a:defRPr sz="1046"/>
            </a:lvl7pPr>
            <a:lvl8pPr marL="1673169" indent="0">
              <a:buNone/>
              <a:defRPr sz="1046"/>
            </a:lvl8pPr>
            <a:lvl9pPr marL="1912193" indent="0">
              <a:buNone/>
              <a:defRPr sz="1046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05240" y="2817853"/>
            <a:ext cx="5832158" cy="422552"/>
          </a:xfrm>
        </p:spPr>
        <p:txBody>
          <a:bodyPr/>
          <a:lstStyle>
            <a:lvl1pPr marL="0" indent="0">
              <a:buNone/>
              <a:defRPr sz="732"/>
            </a:lvl1pPr>
            <a:lvl2pPr marL="239024" indent="0">
              <a:buNone/>
              <a:defRPr sz="627"/>
            </a:lvl2pPr>
            <a:lvl3pPr marL="478048" indent="0">
              <a:buNone/>
              <a:defRPr sz="523"/>
            </a:lvl3pPr>
            <a:lvl4pPr marL="717072" indent="0">
              <a:buNone/>
              <a:defRPr sz="471"/>
            </a:lvl4pPr>
            <a:lvl5pPr marL="956097" indent="0">
              <a:buNone/>
              <a:defRPr sz="471"/>
            </a:lvl5pPr>
            <a:lvl6pPr marL="1195121" indent="0">
              <a:buNone/>
              <a:defRPr sz="471"/>
            </a:lvl6pPr>
            <a:lvl7pPr marL="1434145" indent="0">
              <a:buNone/>
              <a:defRPr sz="471"/>
            </a:lvl7pPr>
            <a:lvl8pPr marL="1673169" indent="0">
              <a:buNone/>
              <a:defRPr sz="471"/>
            </a:lvl8pPr>
            <a:lvl9pPr marL="1912193" indent="0">
              <a:buNone/>
              <a:defRPr sz="47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F9115BBB-D7CA-48DD-8CDE-521C6BF55F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FCACC-D8F4-4C11-A67A-390854C17DEC}" type="datetimeFigureOut">
              <a:rPr lang="fr-FR"/>
              <a:pPr>
                <a:defRPr/>
              </a:pPr>
              <a:t>30/09/2025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C11AECF8-A838-4E5F-9AA1-68F8CF2A50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4FEFB9A4-AD56-44EB-AD9A-658EACBB0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78879B-64F7-4FD5-94ED-AE4D5EECDDC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269805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C2D0D98-9B44-4106-A1E5-DC351CAC6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F2289-8BBA-41E5-B735-034B1F87AF0F}" type="datetimeFigureOut">
              <a:rPr lang="fr-FR"/>
              <a:pPr>
                <a:defRPr/>
              </a:pPr>
              <a:t>30/09/2025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DF32FBB-E0AC-4E4B-A41D-6405D63863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5F15768-74AF-4F52-A4C4-BAC0FFD376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13FA2C-328E-4F1E-A408-1968D307F34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00078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047191" y="144186"/>
            <a:ext cx="2187059" cy="3072051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86013" y="144186"/>
            <a:ext cx="6399173" cy="3072051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90E85C3-5762-4D53-9EBD-06B192224B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A97269-BB5E-46F6-9BE4-6812574104FB}" type="datetimeFigureOut">
              <a:rPr lang="fr-FR"/>
              <a:pPr>
                <a:defRPr/>
              </a:pPr>
              <a:t>30/09/2025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D323B45-A903-4DDE-92F0-547219FA81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42E3E7-E699-407F-BDA0-C90B17693C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7FF78D-8633-4941-8D80-BD8059F3EFD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7695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BEB2FE3A-31BB-45E7-BD09-0DEBEFA83D10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86013" y="144018"/>
            <a:ext cx="8748237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B3204BEC-C2F1-4D93-BA6F-C7CFB5B3E9E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86013" y="840105"/>
            <a:ext cx="8748237" cy="2376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E03D68F-C2B5-4E29-8A19-3302BDF23D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86013" y="3337418"/>
            <a:ext cx="2268062" cy="1910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627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524E9FF-AC22-4533-BCFA-A2AF65A46574}" type="datetimeFigureOut">
              <a:rPr lang="fr-FR"/>
              <a:pPr>
                <a:defRPr/>
              </a:pPr>
              <a:t>30/09/2025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8A1A225-43B7-4182-8BCA-82E641173C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21090" y="3337418"/>
            <a:ext cx="3078083" cy="1910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627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432137-2249-45F9-ACCB-AFA30F91E4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66189" y="3337418"/>
            <a:ext cx="2268062" cy="19102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627">
                <a:solidFill>
                  <a:srgbClr val="898989"/>
                </a:solidFill>
              </a:defRPr>
            </a:lvl1pPr>
          </a:lstStyle>
          <a:p>
            <a:fld id="{2E106776-7331-4976-9E59-C0AEBEBB07E4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2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Calibri" panose="020F0502020204030204" pitchFamily="34" charset="0"/>
        </a:defRPr>
      </a:lvl5pPr>
      <a:lvl6pPr marL="239024" algn="ctr" rtl="0" fontAlgn="base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Calibri" panose="020F0502020204030204" pitchFamily="34" charset="0"/>
        </a:defRPr>
      </a:lvl6pPr>
      <a:lvl7pPr marL="478048" algn="ctr" rtl="0" fontAlgn="base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Calibri" panose="020F0502020204030204" pitchFamily="34" charset="0"/>
        </a:defRPr>
      </a:lvl7pPr>
      <a:lvl8pPr marL="717072" algn="ctr" rtl="0" fontAlgn="base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Calibri" panose="020F0502020204030204" pitchFamily="34" charset="0"/>
        </a:defRPr>
      </a:lvl8pPr>
      <a:lvl9pPr marL="956097" algn="ctr" rtl="0" fontAlgn="base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179268" indent="-179268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673" kern="1200">
          <a:solidFill>
            <a:schemeClr val="tx1"/>
          </a:solidFill>
          <a:latin typeface="+mn-lt"/>
          <a:ea typeface="+mn-ea"/>
          <a:cs typeface="+mn-cs"/>
        </a:defRPr>
      </a:lvl1pPr>
      <a:lvl2pPr marL="388414" indent="-14939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464" kern="1200">
          <a:solidFill>
            <a:schemeClr val="tx1"/>
          </a:solidFill>
          <a:latin typeface="+mn-lt"/>
          <a:ea typeface="+mn-ea"/>
          <a:cs typeface="+mn-cs"/>
        </a:defRPr>
      </a:lvl2pPr>
      <a:lvl3pPr marL="597560" indent="-119512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255" kern="1200">
          <a:solidFill>
            <a:schemeClr val="tx1"/>
          </a:solidFill>
          <a:latin typeface="+mn-lt"/>
          <a:ea typeface="+mn-ea"/>
          <a:cs typeface="+mn-cs"/>
        </a:defRPr>
      </a:lvl3pPr>
      <a:lvl4pPr marL="836585" indent="-119512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046" kern="1200">
          <a:solidFill>
            <a:schemeClr val="tx1"/>
          </a:solidFill>
          <a:latin typeface="+mn-lt"/>
          <a:ea typeface="+mn-ea"/>
          <a:cs typeface="+mn-cs"/>
        </a:defRPr>
      </a:lvl4pPr>
      <a:lvl5pPr marL="1075609" indent="-119512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046" kern="1200">
          <a:solidFill>
            <a:schemeClr val="tx1"/>
          </a:solidFill>
          <a:latin typeface="+mn-lt"/>
          <a:ea typeface="+mn-ea"/>
          <a:cs typeface="+mn-cs"/>
        </a:defRPr>
      </a:lvl5pPr>
      <a:lvl6pPr marL="1314633" indent="-119512" algn="l" defTabSz="478048" rtl="0" eaLnBrk="1" latinLnBrk="0" hangingPunct="1">
        <a:spcBef>
          <a:spcPct val="20000"/>
        </a:spcBef>
        <a:buFont typeface="Arial" pitchFamily="34" charset="0"/>
        <a:buChar char="•"/>
        <a:defRPr sz="1046" kern="1200">
          <a:solidFill>
            <a:schemeClr val="tx1"/>
          </a:solidFill>
          <a:latin typeface="+mn-lt"/>
          <a:ea typeface="+mn-ea"/>
          <a:cs typeface="+mn-cs"/>
        </a:defRPr>
      </a:lvl6pPr>
      <a:lvl7pPr marL="1553657" indent="-119512" algn="l" defTabSz="478048" rtl="0" eaLnBrk="1" latinLnBrk="0" hangingPunct="1">
        <a:spcBef>
          <a:spcPct val="20000"/>
        </a:spcBef>
        <a:buFont typeface="Arial" pitchFamily="34" charset="0"/>
        <a:buChar char="•"/>
        <a:defRPr sz="1046" kern="1200">
          <a:solidFill>
            <a:schemeClr val="tx1"/>
          </a:solidFill>
          <a:latin typeface="+mn-lt"/>
          <a:ea typeface="+mn-ea"/>
          <a:cs typeface="+mn-cs"/>
        </a:defRPr>
      </a:lvl7pPr>
      <a:lvl8pPr marL="1792681" indent="-119512" algn="l" defTabSz="478048" rtl="0" eaLnBrk="1" latinLnBrk="0" hangingPunct="1">
        <a:spcBef>
          <a:spcPct val="20000"/>
        </a:spcBef>
        <a:buFont typeface="Arial" pitchFamily="34" charset="0"/>
        <a:buChar char="•"/>
        <a:defRPr sz="1046" kern="1200">
          <a:solidFill>
            <a:schemeClr val="tx1"/>
          </a:solidFill>
          <a:latin typeface="+mn-lt"/>
          <a:ea typeface="+mn-ea"/>
          <a:cs typeface="+mn-cs"/>
        </a:defRPr>
      </a:lvl8pPr>
      <a:lvl9pPr marL="2031705" indent="-119512" algn="l" defTabSz="478048" rtl="0" eaLnBrk="1" latinLnBrk="0" hangingPunct="1">
        <a:spcBef>
          <a:spcPct val="20000"/>
        </a:spcBef>
        <a:buFont typeface="Arial" pitchFamily="34" charset="0"/>
        <a:buChar char="•"/>
        <a:defRPr sz="104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78048" rtl="0" eaLnBrk="1" latinLnBrk="0" hangingPunct="1">
        <a:defRPr sz="941" kern="1200">
          <a:solidFill>
            <a:schemeClr val="tx1"/>
          </a:solidFill>
          <a:latin typeface="+mn-lt"/>
          <a:ea typeface="+mn-ea"/>
          <a:cs typeface="+mn-cs"/>
        </a:defRPr>
      </a:lvl1pPr>
      <a:lvl2pPr marL="239024" algn="l" defTabSz="478048" rtl="0" eaLnBrk="1" latinLnBrk="0" hangingPunct="1">
        <a:defRPr sz="941" kern="1200">
          <a:solidFill>
            <a:schemeClr val="tx1"/>
          </a:solidFill>
          <a:latin typeface="+mn-lt"/>
          <a:ea typeface="+mn-ea"/>
          <a:cs typeface="+mn-cs"/>
        </a:defRPr>
      </a:lvl2pPr>
      <a:lvl3pPr marL="478048" algn="l" defTabSz="478048" rtl="0" eaLnBrk="1" latinLnBrk="0" hangingPunct="1">
        <a:defRPr sz="941" kern="1200">
          <a:solidFill>
            <a:schemeClr val="tx1"/>
          </a:solidFill>
          <a:latin typeface="+mn-lt"/>
          <a:ea typeface="+mn-ea"/>
          <a:cs typeface="+mn-cs"/>
        </a:defRPr>
      </a:lvl3pPr>
      <a:lvl4pPr marL="717072" algn="l" defTabSz="478048" rtl="0" eaLnBrk="1" latinLnBrk="0" hangingPunct="1">
        <a:defRPr sz="941" kern="1200">
          <a:solidFill>
            <a:schemeClr val="tx1"/>
          </a:solidFill>
          <a:latin typeface="+mn-lt"/>
          <a:ea typeface="+mn-ea"/>
          <a:cs typeface="+mn-cs"/>
        </a:defRPr>
      </a:lvl4pPr>
      <a:lvl5pPr marL="956097" algn="l" defTabSz="478048" rtl="0" eaLnBrk="1" latinLnBrk="0" hangingPunct="1">
        <a:defRPr sz="941" kern="1200">
          <a:solidFill>
            <a:schemeClr val="tx1"/>
          </a:solidFill>
          <a:latin typeface="+mn-lt"/>
          <a:ea typeface="+mn-ea"/>
          <a:cs typeface="+mn-cs"/>
        </a:defRPr>
      </a:lvl5pPr>
      <a:lvl6pPr marL="1195121" algn="l" defTabSz="478048" rtl="0" eaLnBrk="1" latinLnBrk="0" hangingPunct="1">
        <a:defRPr sz="941" kern="1200">
          <a:solidFill>
            <a:schemeClr val="tx1"/>
          </a:solidFill>
          <a:latin typeface="+mn-lt"/>
          <a:ea typeface="+mn-ea"/>
          <a:cs typeface="+mn-cs"/>
        </a:defRPr>
      </a:lvl6pPr>
      <a:lvl7pPr marL="1434145" algn="l" defTabSz="478048" rtl="0" eaLnBrk="1" latinLnBrk="0" hangingPunct="1">
        <a:defRPr sz="941" kern="1200">
          <a:solidFill>
            <a:schemeClr val="tx1"/>
          </a:solidFill>
          <a:latin typeface="+mn-lt"/>
          <a:ea typeface="+mn-ea"/>
          <a:cs typeface="+mn-cs"/>
        </a:defRPr>
      </a:lvl7pPr>
      <a:lvl8pPr marL="1673169" algn="l" defTabSz="478048" rtl="0" eaLnBrk="1" latinLnBrk="0" hangingPunct="1">
        <a:defRPr sz="941" kern="1200">
          <a:solidFill>
            <a:schemeClr val="tx1"/>
          </a:solidFill>
          <a:latin typeface="+mn-lt"/>
          <a:ea typeface="+mn-ea"/>
          <a:cs typeface="+mn-cs"/>
        </a:defRPr>
      </a:lvl8pPr>
      <a:lvl9pPr marL="1912193" algn="l" defTabSz="478048" rtl="0" eaLnBrk="1" latinLnBrk="0" hangingPunct="1">
        <a:defRPr sz="94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1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7" Type="http://schemas.openxmlformats.org/officeDocument/2006/relationships/image" Target="../media/image2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g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g"/><Relationship Id="rId5" Type="http://schemas.openxmlformats.org/officeDocument/2006/relationships/image" Target="../media/image34.jpg"/><Relationship Id="rId4" Type="http://schemas.openxmlformats.org/officeDocument/2006/relationships/image" Target="../media/image3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g"/><Relationship Id="rId5" Type="http://schemas.openxmlformats.org/officeDocument/2006/relationships/image" Target="../media/image41.jpg"/><Relationship Id="rId4" Type="http://schemas.openxmlformats.org/officeDocument/2006/relationships/image" Target="../media/image40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g"/><Relationship Id="rId3" Type="http://schemas.openxmlformats.org/officeDocument/2006/relationships/image" Target="../media/image43.jpg"/><Relationship Id="rId7" Type="http://schemas.openxmlformats.org/officeDocument/2006/relationships/image" Target="../media/image47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g"/><Relationship Id="rId5" Type="http://schemas.openxmlformats.org/officeDocument/2006/relationships/image" Target="../media/image45.jpg"/><Relationship Id="rId4" Type="http://schemas.openxmlformats.org/officeDocument/2006/relationships/image" Target="../media/image4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7" Type="http://schemas.openxmlformats.org/officeDocument/2006/relationships/image" Target="../media/image5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gif"/><Relationship Id="rId5" Type="http://schemas.openxmlformats.org/officeDocument/2006/relationships/image" Target="../media/image50.png"/><Relationship Id="rId4" Type="http://schemas.openxmlformats.org/officeDocument/2006/relationships/image" Target="../media/image4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3">
            <a:extLst>
              <a:ext uri="{FF2B5EF4-FFF2-40B4-BE49-F238E27FC236}">
                <a16:creationId xmlns:a16="http://schemas.microsoft.com/office/drawing/2014/main" id="{1716D55C-CE4E-473B-9AEC-3332362F74D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56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BC4258E-39EA-488D-9099-8670C1E9B947}"/>
              </a:ext>
            </a:extLst>
          </p:cNvPr>
          <p:cNvSpPr/>
          <p:nvPr/>
        </p:nvSpPr>
        <p:spPr>
          <a:xfrm>
            <a:off x="1440000" y="1240533"/>
            <a:ext cx="6891200" cy="2143868"/>
          </a:xfrm>
          <a:prstGeom prst="rect">
            <a:avLst/>
          </a:prstGeom>
          <a:noFill/>
        </p:spPr>
        <p:txBody>
          <a:bodyPr>
            <a:prstTxWarp prst="textArchUp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000" b="1" dirty="0" err="1">
                <a:ln w="381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  <a:t>Distchèyance</a:t>
            </a:r>
            <a:endParaRPr lang="fr-FR" sz="6000" b="1" dirty="0">
              <a:ln w="3810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800" b="1" dirty="0">
                <a:ln w="381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  <a:t>(Déchéance)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60415F3-EED3-4C69-9FCE-EEF9C85235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168000"/>
            <a:ext cx="4608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altLang="fr-FR" sz="1200" dirty="0">
                <a:solidFill>
                  <a:schemeClr val="bg1"/>
                </a:solidFill>
                <a:latin typeface="Andy" panose="03080602030302030203" pitchFamily="66" charset="0"/>
              </a:rPr>
              <a:t>Chanson wallonne composée (musique et paroles) par Jean-Pierre </a:t>
            </a:r>
            <a:r>
              <a:rPr lang="fr-FR" altLang="fr-FR" sz="1200" dirty="0" err="1">
                <a:solidFill>
                  <a:schemeClr val="bg1"/>
                </a:solidFill>
                <a:latin typeface="Andy" panose="03080602030302030203" pitchFamily="66" charset="0"/>
              </a:rPr>
              <a:t>Clovin</a:t>
            </a:r>
            <a:endParaRPr lang="fr-FR" altLang="fr-FR" sz="1200" dirty="0">
              <a:solidFill>
                <a:schemeClr val="bg1"/>
              </a:solidFill>
              <a:latin typeface="Andy" panose="03080602030302030203" pitchFamily="66" charset="0"/>
            </a:endParaRPr>
          </a:p>
          <a:p>
            <a:pPr algn="ctr"/>
            <a:r>
              <a:rPr lang="fr-FR" altLang="fr-FR" sz="1200" dirty="0">
                <a:solidFill>
                  <a:schemeClr val="bg1"/>
                </a:solidFill>
                <a:latin typeface="Andy" panose="03080602030302030203" pitchFamily="66" charset="0"/>
              </a:rPr>
              <a:t>Traduction et diaporama © Apex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4000">
        <p:sndAc>
          <p:stSnd>
            <p:snd r:embed="rId2" name="Déchéance.wav"/>
          </p:stSnd>
        </p:sndAc>
      </p:transition>
    </mc:Choice>
    <mc:Fallback xmlns="">
      <p:transition advClick="0" advTm="14000">
        <p:sndAc>
          <p:stSnd>
            <p:snd r:embed="rId4" name="Déché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6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3">
            <a:extLst>
              <a:ext uri="{FF2B5EF4-FFF2-40B4-BE49-F238E27FC236}">
                <a16:creationId xmlns:a16="http://schemas.microsoft.com/office/drawing/2014/main" id="{1716D55C-CE4E-473B-9AEC-3332362F74D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56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BC4258E-39EA-488D-9099-8670C1E9B947}"/>
              </a:ext>
            </a:extLst>
          </p:cNvPr>
          <p:cNvSpPr/>
          <p:nvPr/>
        </p:nvSpPr>
        <p:spPr>
          <a:xfrm>
            <a:off x="1440000" y="1240533"/>
            <a:ext cx="6891200" cy="2143868"/>
          </a:xfrm>
          <a:prstGeom prst="rect">
            <a:avLst/>
          </a:prstGeom>
          <a:noFill/>
        </p:spPr>
        <p:txBody>
          <a:bodyPr>
            <a:prstTxWarp prst="textArchUp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000" b="1" dirty="0" err="1">
                <a:ln w="381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  <a:t>Distchèyance</a:t>
            </a:r>
            <a:endParaRPr lang="fr-FR" sz="6000" b="1" dirty="0">
              <a:ln w="3810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800" b="1" dirty="0">
                <a:ln w="381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  <a:t>(Déchéance)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60415F3-EED3-4C69-9FCE-EEF9C85235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168000"/>
            <a:ext cx="4608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altLang="fr-FR" sz="1200" dirty="0">
                <a:solidFill>
                  <a:schemeClr val="bg1"/>
                </a:solidFill>
                <a:latin typeface="Andy" panose="03080602030302030203" pitchFamily="66" charset="0"/>
              </a:rPr>
              <a:t>Chanson wallonne composée (musique et paroles) par Jean-Pierre </a:t>
            </a:r>
            <a:r>
              <a:rPr lang="fr-FR" altLang="fr-FR" sz="1200" dirty="0" err="1">
                <a:solidFill>
                  <a:schemeClr val="bg1"/>
                </a:solidFill>
                <a:latin typeface="Andy" panose="03080602030302030203" pitchFamily="66" charset="0"/>
              </a:rPr>
              <a:t>Clovin</a:t>
            </a:r>
            <a:endParaRPr lang="fr-FR" altLang="fr-FR" sz="1200" dirty="0">
              <a:solidFill>
                <a:schemeClr val="bg1"/>
              </a:solidFill>
              <a:latin typeface="Andy" panose="03080602030302030203" pitchFamily="66" charset="0"/>
            </a:endParaRPr>
          </a:p>
          <a:p>
            <a:pPr algn="ctr"/>
            <a:r>
              <a:rPr lang="fr-FR" altLang="fr-FR" sz="1200" dirty="0">
                <a:solidFill>
                  <a:schemeClr val="bg1"/>
                </a:solidFill>
                <a:latin typeface="Andy" panose="03080602030302030203" pitchFamily="66" charset="0"/>
              </a:rPr>
              <a:t>Traduction et diaporama © Apex</a:t>
            </a:r>
          </a:p>
        </p:txBody>
      </p:sp>
      <p:pic>
        <p:nvPicPr>
          <p:cNvPr id="6" name="Image 1">
            <a:extLst>
              <a:ext uri="{FF2B5EF4-FFF2-40B4-BE49-F238E27FC236}">
                <a16:creationId xmlns:a16="http://schemas.microsoft.com/office/drawing/2014/main" id="{75286A28-8B7C-4E7B-88C1-D635D352E0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1F16C75-AE0B-4F0D-9BE3-8D012AC537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FEF60F70-2E42-4DD4-8179-4CB13A46DC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1"/>
            <a:ext cx="2411859" cy="606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836" dirty="0">
                <a:solidFill>
                  <a:schemeClr val="bg1"/>
                </a:solidFill>
                <a:latin typeface="Hobo BT" pitchFamily="82" charset="0"/>
              </a:rPr>
              <a:t>Tiens, le facteur</a:t>
            </a:r>
          </a:p>
          <a:p>
            <a:r>
              <a:rPr lang="fr-FR" altLang="fr-FR" sz="836" dirty="0">
                <a:solidFill>
                  <a:schemeClr val="bg1"/>
                </a:solidFill>
                <a:latin typeface="Hobo BT" pitchFamily="82" charset="0"/>
              </a:rPr>
              <a:t>Il a passé dans ma boîte</a:t>
            </a:r>
          </a:p>
          <a:p>
            <a:r>
              <a:rPr lang="fr-FR" altLang="fr-FR" sz="836" dirty="0">
                <a:solidFill>
                  <a:schemeClr val="bg1"/>
                </a:solidFill>
                <a:latin typeface="Hobo BT" pitchFamily="82" charset="0"/>
              </a:rPr>
              <a:t>Tiens ! Une enveloppe toute chiffonnée</a:t>
            </a:r>
          </a:p>
          <a:p>
            <a:r>
              <a:rPr lang="fr-FR" altLang="fr-FR" sz="836" dirty="0">
                <a:solidFill>
                  <a:schemeClr val="bg1"/>
                </a:solidFill>
                <a:latin typeface="Hobo BT" pitchFamily="82" charset="0"/>
              </a:rPr>
              <a:t>Ah ! ça vient de Marcinelle : c'est Jacques</a:t>
            </a:r>
          </a:p>
        </p:txBody>
      </p:sp>
    </p:spTree>
    <p:extLst>
      <p:ext uri="{BB962C8B-B14F-4D97-AF65-F5344CB8AC3E}">
        <p14:creationId xmlns:p14="http://schemas.microsoft.com/office/powerpoint/2010/main" val="4006021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4500"/>
    </mc:Choice>
    <mc:Fallback xmlns="">
      <p:transition advClick="0" advTm="14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06823F44-A3F5-4714-9EA9-470E7FB054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178A246-31B1-496C-AC66-F54CB4E8A7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0"/>
            <a:ext cx="3419971" cy="606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836" dirty="0">
                <a:solidFill>
                  <a:schemeClr val="bg1"/>
                </a:solidFill>
                <a:latin typeface="Hobo BT" pitchFamily="82" charset="0"/>
              </a:rPr>
              <a:t>Tiens, le facteur</a:t>
            </a:r>
          </a:p>
          <a:p>
            <a:r>
              <a:rPr lang="fr-FR" altLang="fr-FR" sz="836" dirty="0">
                <a:solidFill>
                  <a:schemeClr val="bg1"/>
                </a:solidFill>
                <a:latin typeface="Hobo BT" pitchFamily="82" charset="0"/>
              </a:rPr>
              <a:t>Il a passé dans ma boîte</a:t>
            </a:r>
          </a:p>
          <a:p>
            <a:r>
              <a:rPr lang="fr-FR" altLang="fr-FR" sz="836" dirty="0">
                <a:solidFill>
                  <a:schemeClr val="bg1"/>
                </a:solidFill>
                <a:latin typeface="Hobo BT" pitchFamily="82" charset="0"/>
              </a:rPr>
              <a:t>Tiens ! Une enveloppe toute chiffonnée</a:t>
            </a:r>
          </a:p>
          <a:p>
            <a:r>
              <a:rPr lang="fr-FR" altLang="fr-FR" sz="836" dirty="0">
                <a:solidFill>
                  <a:schemeClr val="bg1"/>
                </a:solidFill>
                <a:latin typeface="Hobo BT" pitchFamily="82" charset="0"/>
              </a:rPr>
              <a:t>Ah ! ça vient de Marcinelle : c'est Jacques</a:t>
            </a:r>
          </a:p>
        </p:txBody>
      </p:sp>
      <p:pic>
        <p:nvPicPr>
          <p:cNvPr id="6" name="Image 1">
            <a:extLst>
              <a:ext uri="{FF2B5EF4-FFF2-40B4-BE49-F238E27FC236}">
                <a16:creationId xmlns:a16="http://schemas.microsoft.com/office/drawing/2014/main" id="{FBA2ACB9-D3A2-48D9-9CA3-8895BC7408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5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77956EE7-DB03-4AE8-9121-F894B3F072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8992" cy="3599627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5D5B51C-7D61-445B-8CD2-96E2F26E85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419971" cy="478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836" dirty="0" err="1">
                <a:latin typeface="Hobo BT" pitchFamily="82" charset="0"/>
              </a:rPr>
              <a:t>Moonh</a:t>
            </a:r>
            <a:r>
              <a:rPr lang="fr-FR" altLang="fr-FR" sz="836" dirty="0">
                <a:latin typeface="Hobo BT" pitchFamily="82" charset="0"/>
              </a:rPr>
              <a:t> ! ils mettent 30 francs maintenant</a:t>
            </a:r>
          </a:p>
          <a:p>
            <a:r>
              <a:rPr lang="fr-FR" altLang="fr-FR" sz="836" dirty="0">
                <a:latin typeface="Hobo BT" pitchFamily="82" charset="0"/>
              </a:rPr>
              <a:t>Ils n'ont pas arrêter d'augmenter les timbres</a:t>
            </a:r>
          </a:p>
          <a:p>
            <a:r>
              <a:rPr lang="fr-FR" altLang="fr-FR" sz="836" dirty="0">
                <a:latin typeface="Hobo BT" pitchFamily="82" charset="0"/>
              </a:rPr>
              <a:t>Je me souvient, quand j'ai quitté le pays, il ne fallait que 9 francs</a:t>
            </a:r>
          </a:p>
        </p:txBody>
      </p:sp>
    </p:spTree>
    <p:extLst>
      <p:ext uri="{BB962C8B-B14F-4D97-AF65-F5344CB8AC3E}">
        <p14:creationId xmlns:p14="http://schemas.microsoft.com/office/powerpoint/2010/main" val="1742978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6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6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>
            <a:extLst>
              <a:ext uri="{FF2B5EF4-FFF2-40B4-BE49-F238E27FC236}">
                <a16:creationId xmlns:a16="http://schemas.microsoft.com/office/drawing/2014/main" id="{26CEAC40-6B33-4863-BFA0-A1584822A9EC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4" y="0"/>
            <a:ext cx="9718992" cy="3599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65B771F-F722-4F4F-9297-A9DD4EF243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0"/>
            <a:ext cx="3780011" cy="478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836" dirty="0" err="1">
                <a:latin typeface="Hobo BT" pitchFamily="82" charset="0"/>
              </a:rPr>
              <a:t>Moonh</a:t>
            </a:r>
            <a:r>
              <a:rPr lang="fr-FR" altLang="fr-FR" sz="836" dirty="0">
                <a:latin typeface="Hobo BT" pitchFamily="82" charset="0"/>
              </a:rPr>
              <a:t> ! ils mettent 30 francs maintenant</a:t>
            </a:r>
          </a:p>
          <a:p>
            <a:r>
              <a:rPr lang="fr-FR" altLang="fr-FR" sz="836" dirty="0">
                <a:latin typeface="Hobo BT" pitchFamily="82" charset="0"/>
              </a:rPr>
              <a:t>Ils n'ont pas arrêter d'augmenter les timbres</a:t>
            </a:r>
          </a:p>
          <a:p>
            <a:r>
              <a:rPr lang="fr-FR" altLang="fr-FR" sz="836" dirty="0">
                <a:latin typeface="Hobo BT" pitchFamily="82" charset="0"/>
              </a:rPr>
              <a:t>Je me souvient, quand j'ai quitté le pays, il ne fallait que 9 francs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5A166112-66D8-45A7-8AF9-4C309E4525FC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25"/>
            <a:ext cx="9720000" cy="3599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A0568A57-B9EC-4DA9-8C76-16323798FC95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504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4000"/>
    </mc:Choice>
    <mc:Fallback xmlns="">
      <p:transition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CADFD56E-2EC1-4FB0-B802-1DA65611ADB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720000" cy="3600000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7CE4F79D-ADC5-47C5-8C9B-38C7C7418D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-1"/>
            <a:ext cx="9720000" cy="3602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F1F464FB-57CD-4177-AB7B-71966324E71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AA25054-E05A-497C-AD30-06976AE8240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2117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74E3DEC-15F0-47EF-A8F9-FE93D68F4D8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" y="0"/>
            <a:ext cx="9719391" cy="360189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562231-B00B-495E-9EBF-451A109CC2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"/>
            <a:ext cx="2974646" cy="606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836" dirty="0">
                <a:latin typeface="Hobo BT" pitchFamily="82" charset="0"/>
              </a:rPr>
              <a:t>Mon cher camarade ça fait longtemps</a:t>
            </a:r>
          </a:p>
          <a:p>
            <a:r>
              <a:rPr lang="fr-FR" altLang="fr-FR" sz="836" dirty="0">
                <a:latin typeface="Hobo BT" pitchFamily="82" charset="0"/>
              </a:rPr>
              <a:t>Que je voudrais bien être à votre place</a:t>
            </a:r>
          </a:p>
          <a:p>
            <a:r>
              <a:rPr lang="fr-FR" altLang="fr-FR" sz="836" dirty="0">
                <a:latin typeface="Hobo BT" pitchFamily="82" charset="0"/>
              </a:rPr>
              <a:t>Je sais bien que vous n’serez pas content</a:t>
            </a:r>
          </a:p>
          <a:p>
            <a:r>
              <a:rPr lang="fr-FR" altLang="fr-FR" sz="836" dirty="0">
                <a:latin typeface="Hobo BT" pitchFamily="82" charset="0"/>
              </a:rPr>
              <a:t>De savoir que maintenant on vit dans la crasse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8000"/>
    </mc:Choice>
    <mc:Fallback xmlns="">
      <p:transition advClick="0" advTm="2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D8F9850-D13B-4A04-8126-71A136827E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" y="0"/>
            <a:ext cx="9719391" cy="3601892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AB66233-76C3-4C89-A3B4-DA00C27D8A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"/>
            <a:ext cx="2974646" cy="606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836" dirty="0">
                <a:latin typeface="Hobo BT" pitchFamily="82" charset="0"/>
              </a:rPr>
              <a:t>Mon cher camarade ça fait longtemps</a:t>
            </a:r>
          </a:p>
          <a:p>
            <a:r>
              <a:rPr lang="fr-FR" altLang="fr-FR" sz="836" dirty="0">
                <a:latin typeface="Hobo BT" pitchFamily="82" charset="0"/>
              </a:rPr>
              <a:t>Que je voudrais bien être à votre place</a:t>
            </a:r>
          </a:p>
          <a:p>
            <a:r>
              <a:rPr lang="fr-FR" altLang="fr-FR" sz="836" dirty="0">
                <a:latin typeface="Hobo BT" pitchFamily="82" charset="0"/>
              </a:rPr>
              <a:t>Je sais bien que vous n’serez pas content</a:t>
            </a:r>
          </a:p>
          <a:p>
            <a:r>
              <a:rPr lang="fr-FR" altLang="fr-FR" sz="836" dirty="0">
                <a:latin typeface="Hobo BT" pitchFamily="82" charset="0"/>
              </a:rPr>
              <a:t>De savoir que maintenant on vit dans la crasse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13CD6B1D-69F1-4FE0-A324-0C2E5F7D7E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705"/>
            <a:ext cx="9720000" cy="35985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0A5D2249-0865-4F37-948B-1E8A4D31E8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3" y="0"/>
            <a:ext cx="9720000" cy="3600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2A992B3A-0661-4BD0-91AD-64A3702F50A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2117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03DCBAFF-E5B8-4702-B389-23CC15871AE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1129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C7BE135D-A6D1-4882-BBB2-4468CB47E0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"/>
            <a:ext cx="2785410" cy="606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836" dirty="0">
                <a:solidFill>
                  <a:schemeClr val="bg1"/>
                </a:solidFill>
                <a:latin typeface="Hobo BT" pitchFamily="82" charset="0"/>
              </a:rPr>
              <a:t>Il y a trois mois d’cela ça été mon tour</a:t>
            </a:r>
          </a:p>
          <a:p>
            <a:r>
              <a:rPr lang="fr-FR" altLang="fr-FR" sz="836" dirty="0">
                <a:solidFill>
                  <a:schemeClr val="bg1"/>
                </a:solidFill>
                <a:latin typeface="Hobo BT" pitchFamily="82" charset="0"/>
              </a:rPr>
              <a:t>Mon patron n'a plus eu besoin de moi</a:t>
            </a:r>
          </a:p>
          <a:p>
            <a:r>
              <a:rPr lang="fr-FR" altLang="fr-FR" sz="836" dirty="0">
                <a:solidFill>
                  <a:schemeClr val="bg1"/>
                </a:solidFill>
                <a:latin typeface="Hobo BT" pitchFamily="82" charset="0"/>
              </a:rPr>
              <a:t>Il m'a dit "Je connais vos discours,</a:t>
            </a:r>
          </a:p>
          <a:p>
            <a:r>
              <a:rPr lang="fr-FR" altLang="fr-FR" sz="836" dirty="0">
                <a:solidFill>
                  <a:schemeClr val="bg1"/>
                </a:solidFill>
                <a:latin typeface="Hobo BT" pitchFamily="82" charset="0"/>
              </a:rPr>
              <a:t>votre femme, vos enfants dans votre grenier"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8000"/>
    </mc:Choice>
    <mc:Fallback xmlns="">
      <p:transition advClick="0" advTm="2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00D319B9-0C2D-4F53-AA33-FCDCC9FCEA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1129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A88B0493-C71E-45E6-99E3-4CA915AB1C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"/>
            <a:ext cx="2785410" cy="606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836" dirty="0">
                <a:solidFill>
                  <a:schemeClr val="bg1"/>
                </a:solidFill>
                <a:latin typeface="Hobo BT" pitchFamily="82" charset="0"/>
              </a:rPr>
              <a:t>Il y a trois mois d’cela ça été mon tour</a:t>
            </a:r>
          </a:p>
          <a:p>
            <a:r>
              <a:rPr lang="fr-FR" altLang="fr-FR" sz="836" dirty="0">
                <a:solidFill>
                  <a:schemeClr val="bg1"/>
                </a:solidFill>
                <a:latin typeface="Hobo BT" pitchFamily="82" charset="0"/>
              </a:rPr>
              <a:t>Mon patron n'a plus eu besoin de moi</a:t>
            </a:r>
          </a:p>
          <a:p>
            <a:r>
              <a:rPr lang="fr-FR" altLang="fr-FR" sz="836" dirty="0">
                <a:solidFill>
                  <a:schemeClr val="bg1"/>
                </a:solidFill>
                <a:latin typeface="Hobo BT" pitchFamily="82" charset="0"/>
              </a:rPr>
              <a:t>Il m'a dit "Je connais vos discours,</a:t>
            </a:r>
          </a:p>
          <a:p>
            <a:r>
              <a:rPr lang="fr-FR" altLang="fr-FR" sz="836" dirty="0">
                <a:solidFill>
                  <a:schemeClr val="bg1"/>
                </a:solidFill>
                <a:latin typeface="Hobo BT" pitchFamily="82" charset="0"/>
              </a:rPr>
              <a:t>votre femme, vos enfants dans votre grenier"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BA613E1-85D1-4CD6-98F7-0FD0939BA7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983AC30-B149-44F0-894D-53D0798F451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265C9DFE-15C3-4192-AEDB-4C6AD967378E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E30DE0EE-A174-4D71-9526-0BD9E8011AE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720000" cy="3601962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19A999D-DC43-44B9-A79B-A72BF6D20E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"/>
            <a:ext cx="2880028" cy="606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836" dirty="0">
                <a:latin typeface="Hobo BT" pitchFamily="82" charset="0"/>
              </a:rPr>
              <a:t>Jamais nous n'aurions jamais pût le croire</a:t>
            </a:r>
          </a:p>
          <a:p>
            <a:r>
              <a:rPr lang="fr-FR" altLang="fr-FR" sz="836" dirty="0">
                <a:latin typeface="Hobo BT" pitchFamily="82" charset="0"/>
              </a:rPr>
              <a:t>On a dû revendre jusqu'à nos armoires</a:t>
            </a:r>
          </a:p>
          <a:p>
            <a:r>
              <a:rPr lang="fr-FR" altLang="fr-FR" sz="836" dirty="0">
                <a:latin typeface="Hobo BT" pitchFamily="82" charset="0"/>
              </a:rPr>
              <a:t>On a fait comme beaucoup d'autres hier</a:t>
            </a:r>
          </a:p>
          <a:p>
            <a:r>
              <a:rPr lang="fr-FR" altLang="fr-FR" sz="836" dirty="0">
                <a:latin typeface="Hobo BT" pitchFamily="82" charset="0"/>
              </a:rPr>
              <a:t>On a dormi sous des tôles de fer</a:t>
            </a:r>
          </a:p>
        </p:txBody>
      </p:sp>
    </p:spTree>
    <p:extLst>
      <p:ext uri="{BB962C8B-B14F-4D97-AF65-F5344CB8AC3E}">
        <p14:creationId xmlns:p14="http://schemas.microsoft.com/office/powerpoint/2010/main" val="424059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9000"/>
    </mc:Choice>
    <mc:Fallback xmlns="">
      <p:transition spd="slow" advClick="0" advTm="2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4EECCAA-1447-4013-B566-C1F3B55F37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211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42634B-2CA7-44C4-8A4B-B0A8D32BEC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"/>
            <a:ext cx="2880028" cy="606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836" dirty="0">
                <a:latin typeface="Hobo BT" pitchFamily="82" charset="0"/>
              </a:rPr>
              <a:t>Jamais nous n'aurions jamais pût le croire</a:t>
            </a:r>
          </a:p>
          <a:p>
            <a:r>
              <a:rPr lang="fr-FR" altLang="fr-FR" sz="836" dirty="0">
                <a:latin typeface="Hobo BT" pitchFamily="82" charset="0"/>
              </a:rPr>
              <a:t>On a dû revendre jusqu'à nos armoires</a:t>
            </a:r>
          </a:p>
          <a:p>
            <a:r>
              <a:rPr lang="fr-FR" altLang="fr-FR" sz="836" dirty="0">
                <a:latin typeface="Hobo BT" pitchFamily="82" charset="0"/>
              </a:rPr>
              <a:t>On a fait comme beaucoup d'autres hier</a:t>
            </a:r>
          </a:p>
          <a:p>
            <a:r>
              <a:rPr lang="fr-FR" altLang="fr-FR" sz="836" dirty="0">
                <a:latin typeface="Hobo BT" pitchFamily="82" charset="0"/>
              </a:rPr>
              <a:t>On a dormi sous des tôles de fer</a:t>
            </a:r>
          </a:p>
        </p:txBody>
      </p:sp>
      <p:pic>
        <p:nvPicPr>
          <p:cNvPr id="9218" name="Image 1">
            <a:extLst>
              <a:ext uri="{FF2B5EF4-FFF2-40B4-BE49-F238E27FC236}">
                <a16:creationId xmlns:a16="http://schemas.microsoft.com/office/drawing/2014/main" id="{AA3C4A70-8BF0-4C19-99C6-968108C581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2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82B745D5-84F3-4DBF-9353-16A55AD402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93505B51-6796-45F5-827A-4FE48F9539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7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96B931B1-157F-4751-A929-7283D177F3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2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9A87CDEB-ABFD-4190-8981-6563EBE00E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92"/>
            <a:ext cx="9720000" cy="3602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0E06354-4B81-4674-8693-9225BBE2DA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787CF92-D231-421B-999D-8AA94861443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" y="0"/>
            <a:ext cx="9719997" cy="3599999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CCAF53A1-E75E-4343-9A9A-0A4D29E188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78854" cy="7354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836" dirty="0">
                <a:latin typeface="Hobo BT" pitchFamily="82" charset="0"/>
              </a:rPr>
              <a:t>Isabelle, les enfants et même moi</a:t>
            </a:r>
          </a:p>
          <a:p>
            <a:r>
              <a:rPr lang="fr-FR" altLang="fr-FR" sz="836" dirty="0">
                <a:latin typeface="Hobo BT" pitchFamily="82" charset="0"/>
              </a:rPr>
              <a:t>On a pleuré ensemble hier au soir</a:t>
            </a:r>
          </a:p>
          <a:p>
            <a:r>
              <a:rPr lang="fr-FR" altLang="fr-FR" sz="836" dirty="0">
                <a:latin typeface="Hobo BT" pitchFamily="82" charset="0"/>
              </a:rPr>
              <a:t>On a reçu les tickets pour manger</a:t>
            </a:r>
          </a:p>
          <a:p>
            <a:r>
              <a:rPr lang="fr-FR" altLang="fr-FR" sz="836" dirty="0">
                <a:latin typeface="Hobo BT" pitchFamily="82" charset="0"/>
              </a:rPr>
              <a:t>Il y a bien trop de chômeurs, </a:t>
            </a:r>
          </a:p>
          <a:p>
            <a:r>
              <a:rPr lang="fr-FR" altLang="fr-FR" sz="836" dirty="0">
                <a:latin typeface="Hobo BT" pitchFamily="82" charset="0"/>
              </a:rPr>
              <a:t>on n’les payent plus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8000"/>
    </mc:Choice>
    <mc:Fallback xmlns="">
      <p:transition advClick="0" advTm="2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17DA509-8AF9-4474-B6B4-86DE39D9CF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8EF6992-42A2-4A1A-8472-9ABFD41010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78854" cy="7354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836" dirty="0">
                <a:latin typeface="Hobo BT" pitchFamily="82" charset="0"/>
              </a:rPr>
              <a:t>Isabelle, les enfants et même moi</a:t>
            </a:r>
          </a:p>
          <a:p>
            <a:r>
              <a:rPr lang="fr-FR" altLang="fr-FR" sz="836" dirty="0">
                <a:latin typeface="Hobo BT" pitchFamily="82" charset="0"/>
              </a:rPr>
              <a:t>On a pleuré ensemble hier au soir</a:t>
            </a:r>
          </a:p>
          <a:p>
            <a:r>
              <a:rPr lang="fr-FR" altLang="fr-FR" sz="836" dirty="0">
                <a:latin typeface="Hobo BT" pitchFamily="82" charset="0"/>
              </a:rPr>
              <a:t>On a reçu les tickets pour manger</a:t>
            </a:r>
          </a:p>
          <a:p>
            <a:r>
              <a:rPr lang="fr-FR" altLang="fr-FR" sz="836" dirty="0">
                <a:latin typeface="Hobo BT" pitchFamily="82" charset="0"/>
              </a:rPr>
              <a:t>Il y a bien trop de chômeurs, </a:t>
            </a:r>
          </a:p>
          <a:p>
            <a:r>
              <a:rPr lang="fr-FR" altLang="fr-FR" sz="836" dirty="0">
                <a:latin typeface="Hobo BT" pitchFamily="82" charset="0"/>
              </a:rPr>
              <a:t>on n’les payent plus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F8A07BF6-CA52-479A-8270-8A2E211422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A056A04E-FD9F-4EAB-931D-627B75550E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D5B2EE42-CD26-4EF0-B181-67761A0710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6792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4DCE6F5D-C6B5-466A-9EED-D48659ADEB27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720000" cy="359962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762BB71-9E33-441F-A7A6-3E4E310871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292866" cy="606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836" dirty="0">
                <a:latin typeface="Hobo BT" pitchFamily="82" charset="0"/>
              </a:rPr>
              <a:t>J'en ai encore trois qui ne sont pas partis</a:t>
            </a:r>
          </a:p>
          <a:p>
            <a:r>
              <a:rPr lang="fr-FR" altLang="fr-FR" sz="836" dirty="0">
                <a:latin typeface="Hobo BT" pitchFamily="82" charset="0"/>
              </a:rPr>
              <a:t>Encore bien qu'leur école leur paye à dîner</a:t>
            </a:r>
          </a:p>
          <a:p>
            <a:r>
              <a:rPr lang="fr-FR" altLang="fr-FR" sz="836" dirty="0">
                <a:latin typeface="Hobo BT" pitchFamily="82" charset="0"/>
              </a:rPr>
              <a:t>On essayera de suivre la vie qu'on suit</a:t>
            </a:r>
          </a:p>
          <a:p>
            <a:r>
              <a:rPr lang="fr-FR" altLang="fr-FR" sz="836" dirty="0">
                <a:latin typeface="Hobo BT" pitchFamily="82" charset="0"/>
              </a:rPr>
              <a:t>Mais je crois qu'un jour ça va saigner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0"/>
    </mc:Choice>
    <mc:Fallback xmlns="">
      <p:transition advClick="0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2CA988BF-1DFE-4F23-BB99-9A1C62C7E36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720000" cy="3599627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D31B937-A2F5-4060-B9C5-C573807897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"/>
            <a:ext cx="2627883" cy="606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836" dirty="0">
                <a:latin typeface="Hobo BT" pitchFamily="82" charset="0"/>
              </a:rPr>
              <a:t>J'en ai encore trois qui ne sont pas partis</a:t>
            </a:r>
          </a:p>
          <a:p>
            <a:r>
              <a:rPr lang="fr-FR" altLang="fr-FR" sz="836" dirty="0">
                <a:latin typeface="Hobo BT" pitchFamily="82" charset="0"/>
              </a:rPr>
              <a:t>Encore bien qu'leur école leur paye à dîner</a:t>
            </a:r>
          </a:p>
          <a:p>
            <a:r>
              <a:rPr lang="fr-FR" altLang="fr-FR" sz="836" dirty="0">
                <a:latin typeface="Hobo BT" pitchFamily="82" charset="0"/>
              </a:rPr>
              <a:t>On essayera de suivre la vie qu'on suit</a:t>
            </a:r>
          </a:p>
          <a:p>
            <a:r>
              <a:rPr lang="fr-FR" altLang="fr-FR" sz="836" dirty="0">
                <a:latin typeface="Hobo BT" pitchFamily="82" charset="0"/>
              </a:rPr>
              <a:t>Mais je crois qu'un jour ça va saigner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86C4BCF8-6072-4B42-B074-C708586673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AB8ADE3F-2B57-4C01-A8A6-F35EB4F0F8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A5C1B3FE-8E90-4D9F-B3D3-6DFEC8D68CB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BB198CC9-C28E-4EA9-ABDF-303C081E39F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D6EC98DC-A410-4289-9F4F-E2F96596D5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"/>
            <a:ext cx="2626849" cy="606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836" dirty="0">
                <a:latin typeface="Hobo BT" pitchFamily="82" charset="0"/>
              </a:rPr>
              <a:t>On dit qu'on aura un dur hiver</a:t>
            </a:r>
          </a:p>
          <a:p>
            <a:r>
              <a:rPr lang="fr-FR" altLang="fr-FR" sz="836" dirty="0">
                <a:latin typeface="Hobo BT" pitchFamily="82" charset="0"/>
              </a:rPr>
              <a:t>Pour se chauffer on n'aura plus qu'à boire</a:t>
            </a:r>
          </a:p>
          <a:p>
            <a:r>
              <a:rPr lang="fr-FR" altLang="fr-FR" sz="836" dirty="0">
                <a:latin typeface="Hobo BT" pitchFamily="82" charset="0"/>
              </a:rPr>
              <a:t>On crois que bien vite ça va être la guerre</a:t>
            </a:r>
          </a:p>
          <a:p>
            <a:r>
              <a:rPr lang="fr-FR" altLang="fr-FR" sz="836" dirty="0">
                <a:latin typeface="Hobo BT" pitchFamily="82" charset="0"/>
              </a:rPr>
              <a:t>Ce sera la dernière on aura plus d'histoire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1000"/>
    </mc:Choice>
    <mc:Fallback xmlns="">
      <p:transition advClick="0" advTm="3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85A23FA-C124-4771-B6C2-CF083DBC9C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8CA05F-282F-4A43-9AB7-69478FAE2A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"/>
            <a:ext cx="2108147" cy="606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836" dirty="0">
                <a:latin typeface="Hobo BT" pitchFamily="82" charset="0"/>
              </a:rPr>
              <a:t>On dit qu'on aura un dur hiver</a:t>
            </a:r>
          </a:p>
          <a:p>
            <a:r>
              <a:rPr lang="fr-FR" altLang="fr-FR" sz="836" dirty="0">
                <a:latin typeface="Hobo BT" pitchFamily="82" charset="0"/>
              </a:rPr>
              <a:t>Pour se chauffer on n'aura plus qu'à boire</a:t>
            </a:r>
          </a:p>
          <a:p>
            <a:r>
              <a:rPr lang="fr-FR" altLang="fr-FR" sz="836" dirty="0">
                <a:latin typeface="Hobo BT" pitchFamily="82" charset="0"/>
              </a:rPr>
              <a:t>On crois que bien vite ça va être la guerre</a:t>
            </a:r>
          </a:p>
          <a:p>
            <a:r>
              <a:rPr lang="fr-FR" altLang="fr-FR" sz="836" dirty="0">
                <a:latin typeface="Hobo BT" pitchFamily="82" charset="0"/>
              </a:rPr>
              <a:t>Ce sera la dernière on aura plus d'histoire</a:t>
            </a:r>
          </a:p>
        </p:txBody>
      </p:sp>
      <p:pic>
        <p:nvPicPr>
          <p:cNvPr id="14338" name="Image 1">
            <a:extLst>
              <a:ext uri="{FF2B5EF4-FFF2-40B4-BE49-F238E27FC236}">
                <a16:creationId xmlns:a16="http://schemas.microsoft.com/office/drawing/2014/main" id="{7A5DA7F5-87C5-4FDC-A8EA-FBFC7F4AD0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B538075E-7623-49EC-BACF-0D864283AF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7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589510B3-ADFE-4168-ACFB-726D47683CD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6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E8E37FBD-D46F-4150-85DA-610FC648A4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645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463920F0-915F-4C87-BFD1-4B2FD70130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D2814DF4-33D7-401C-8427-71C2A6D358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335908B-4887-4FCC-8840-431238EE48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97C19BE7-5CFF-4DEF-B3EE-C2EE15D0FD0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72A1A3B7-ACCE-4F36-96BE-4FC68D8865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09430" cy="606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836" dirty="0">
                <a:latin typeface="Hobo BT" pitchFamily="82" charset="0"/>
              </a:rPr>
              <a:t>Ne revient plus, ne reviens jamais ici</a:t>
            </a:r>
          </a:p>
          <a:p>
            <a:r>
              <a:rPr lang="fr-FR" altLang="fr-FR" sz="836" dirty="0">
                <a:latin typeface="Hobo BT" pitchFamily="82" charset="0"/>
              </a:rPr>
              <a:t>Il n'y a plus qu'un désert à montrer</a:t>
            </a:r>
          </a:p>
          <a:p>
            <a:r>
              <a:rPr lang="fr-FR" altLang="fr-FR" sz="836" dirty="0">
                <a:latin typeface="Hobo BT" pitchFamily="82" charset="0"/>
              </a:rPr>
              <a:t>S'il faut suivre la vie qu'on suit</a:t>
            </a:r>
          </a:p>
          <a:p>
            <a:r>
              <a:rPr lang="fr-FR" altLang="fr-FR" sz="836" dirty="0">
                <a:latin typeface="Hobo BT" pitchFamily="82" charset="0"/>
              </a:rPr>
              <a:t>Je crois qu'un jour ça va saigner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B23448E-F970-46DE-86CC-F00C3D7126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A5156B-9242-42EA-94F2-B6E6E2C0E3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9123"/>
            <a:ext cx="2409430" cy="606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836" dirty="0">
                <a:latin typeface="Hobo BT" pitchFamily="82" charset="0"/>
              </a:rPr>
              <a:t>Ne revient plus, ne reviens jamais ici</a:t>
            </a:r>
          </a:p>
          <a:p>
            <a:r>
              <a:rPr lang="fr-FR" altLang="fr-FR" sz="836" dirty="0">
                <a:latin typeface="Hobo BT" pitchFamily="82" charset="0"/>
              </a:rPr>
              <a:t>Il n'y a plus qu'un désert à montrer</a:t>
            </a:r>
          </a:p>
          <a:p>
            <a:r>
              <a:rPr lang="fr-FR" altLang="fr-FR" sz="836" dirty="0">
                <a:latin typeface="Hobo BT" pitchFamily="82" charset="0"/>
              </a:rPr>
              <a:t>S'il faut suivre la vie qu'on suit</a:t>
            </a:r>
          </a:p>
          <a:p>
            <a:r>
              <a:rPr lang="fr-FR" altLang="fr-FR" sz="836" dirty="0">
                <a:latin typeface="Hobo BT" pitchFamily="82" charset="0"/>
              </a:rPr>
              <a:t>Je crois qu'un jour ça va saigner</a:t>
            </a:r>
          </a:p>
        </p:txBody>
      </p:sp>
      <p:pic>
        <p:nvPicPr>
          <p:cNvPr id="17410" name="Image 1">
            <a:extLst>
              <a:ext uri="{FF2B5EF4-FFF2-40B4-BE49-F238E27FC236}">
                <a16:creationId xmlns:a16="http://schemas.microsoft.com/office/drawing/2014/main" id="{528903C1-6B8C-4C73-B9A3-0B7CACF527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8386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D4E2F270-FF95-4EBF-9AAD-86DA0888B3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732991" cy="3600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0DCB14B-0DBE-4764-AB34-53B99C4919C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507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7F90251C-8087-45B8-AB0E-9FBC0F141DA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3511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CC8CA1F3-E60F-468F-806D-D5E9FFE4EA2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625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487FCA94-823C-4E5A-ACD6-33767B0FF57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2000"/>
    </mc:Choice>
    <mc:Fallback xmlns="">
      <p:transition advClick="0" advTm="3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7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540DB2CA-B5E1-4742-BA97-956B961A73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F0FEF45E-93D4-4D53-86A1-E6DBDECE0460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263" y="0"/>
            <a:ext cx="9720000" cy="3599626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5B2E6951-FCC1-4FB4-B2B5-FCFE5A3B57A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58000"/>
            <a:ext cx="2520000" cy="2520327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01B89267-7991-466B-84A6-B0C0279CDA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0000" y="3312393"/>
            <a:ext cx="2520000" cy="273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462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3" name="Image 3">
            <a:extLst>
              <a:ext uri="{FF2B5EF4-FFF2-40B4-BE49-F238E27FC236}">
                <a16:creationId xmlns:a16="http://schemas.microsoft.com/office/drawing/2014/main" id="{1EB4E156-1D86-4FCF-800B-92EBAD6D42F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40000" y="1080000"/>
            <a:ext cx="1440000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42675A20-E53D-42B5-BFC4-202DA493BF7D}"/>
              </a:ext>
            </a:extLst>
          </p:cNvPr>
          <p:cNvSpPr/>
          <p:nvPr/>
        </p:nvSpPr>
        <p:spPr>
          <a:xfrm>
            <a:off x="3448611" y="-376431"/>
            <a:ext cx="2823237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25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2988</TotalTime>
  <Words>611</Words>
  <Application>Microsoft Office PowerPoint</Application>
  <PresentationFormat>Personnalisé</PresentationFormat>
  <Paragraphs>86</Paragraphs>
  <Slides>15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Hobo BT</vt:lpstr>
      <vt:lpstr>Calibri</vt:lpstr>
      <vt:lpstr>Algerian</vt:lpstr>
      <vt:lpstr>Andy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177</cp:revision>
  <dcterms:created xsi:type="dcterms:W3CDTF">2012-01-17T15:09:50Z</dcterms:created>
  <dcterms:modified xsi:type="dcterms:W3CDTF">2025-09-30T09:32:43Z</dcterms:modified>
</cp:coreProperties>
</file>