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6" r:id="rId25"/>
    <p:sldId id="278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F31B0-ACC5-4EDD-9FFA-A5C6B398526B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8D51B-ECD3-4193-8002-372391E476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222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E8D51B-ECD3-4193-8002-372391E476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839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E8D51B-ECD3-4193-8002-372391E4766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33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E8D51B-ECD3-4193-8002-372391E47665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43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47CDDD-AE8F-BA6D-8C64-354D37D6E0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29A53A2-C3E1-B378-D7D9-5AEC4D2332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9FD3EF-FD32-410D-7E27-5763DC33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DC750E-2C99-0A72-7BC3-6666C628D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EFD025-9E42-FB98-1981-464079ADC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71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76356-154E-D530-E253-B5F1B779A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BB37A1-109A-1D61-24B7-24C96ECC5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DF381E-6437-464E-E04B-FEB0635FB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A97597-B167-B34D-445E-14C0E2351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D8FFA6-5D26-7719-9B61-F01EED6F8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36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92ED4D-D246-B8ED-3BC2-041BC06B8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2CC2D4-72F1-BCBD-869A-A17F6FF7D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8F2211-10FD-56F3-95BB-D10CFC40B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CCBAD9-8780-3F65-95B2-5D5D5BE2E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0C8F99-B8AC-5772-7AC3-224AF53AD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68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2B0B8-0D52-EB5E-EB0D-360B1FDE3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0C7000-B51E-614A-B4D4-1C3E4C28C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C1D26F-3CDE-A506-A4F2-586345C46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129CB9-E241-D8E5-6185-71E468B89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B8017AF-E2C4-E682-D3E1-E4C89FDD1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07E28B-6A76-C7C2-F6AA-568EAE12C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91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57593-CD11-9A46-3D44-CB80F59B8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866C21-8B89-28FA-6783-06EBE1438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1EB8B5-4262-739D-30E7-CC77AFD88A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4D42A45-9463-DDF2-694D-D2C4C1F4D7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70B8F92-07EB-B31C-C3EB-275FAF89B5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4928E36-09E0-8AED-14F5-4D7EB83E6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9FAB36A-989B-821C-A1A8-7D02A5A58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2638F1D-7F39-1B41-86E1-28C453D9F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29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6D774-C7BF-1118-1565-706FE4DFB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6809A7F-44FD-0DC8-88C4-985A55D7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9FAEF80-B11A-1C6B-165B-F8C83D22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849621-002B-6C7B-2068-3A195DE8C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2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059D5D-7AB5-F99C-3422-BF80B1F43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50A87BA-BB4B-67DE-CF15-41561397B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6BAEC48-C325-C443-4AA5-568D625C1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66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A4AA19-181A-809C-DBA2-00551E4FE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18345F-9D2A-3C32-8213-DB9CF3805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17EE73-C460-E26B-2E6B-0E952F623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71EC4C-4699-EDC2-BCBC-43698ACBA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62826E-9967-A52D-C228-2C010336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401D8F-BB9F-380E-68F6-D51753635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8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3922F-8590-0FD6-8520-0A502BE1A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5A37458-0370-CAF4-7D6A-2E5043DA7B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A1913A-A42A-EBF7-F64D-A981619B1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F11C64-D0D5-3CD1-1B82-4A50B76C1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699F3E-73FD-1518-395D-F788B20DF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59E69B-E2FA-17A5-7A15-9CF4EC224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D668A-FD3B-4754-D945-272D8BFA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AE6D56-91E5-972D-90A0-35FC2C7382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306647-7E51-CFE1-A983-5D1047422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EFDD61-83D6-0C47-AF10-64B9933AB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AD24B0-BEAB-64DF-D855-314FB3B88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9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8BCF48A-16A2-C4C6-8521-2170120720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17349F-CE94-98C5-FA34-517963371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7E2860-F0BF-F8A6-9550-D76F6139C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3D2FE6-DBC9-2F4D-9E44-7E998E595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B730DB-4BA9-8265-B913-EBB7C18B9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4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76C251E-AFC4-BDAC-E265-CBF103AAC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85A6B1-F273-B0D3-842F-A3C4B8933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EE9471-7DD3-951C-8949-EABC80F72C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444E97-5F8F-41A2-9F63-7487EF2F7276}" type="datetimeFigureOut">
              <a:rPr lang="fr-FR" smtClean="0"/>
              <a:t>04/10/2025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4F5EB1-6B77-0806-8806-5C4AC8AE82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38B64F-6ADB-A9DC-B511-24B569D12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806D0A-5FCF-42EC-A5C0-9B2A4A57B5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49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oublé, vignoble&#10;&#10;Le contenu généré par l’IA peut être incorrect.">
            <a:extLst>
              <a:ext uri="{FF2B5EF4-FFF2-40B4-BE49-F238E27FC236}">
                <a16:creationId xmlns:a16="http://schemas.microsoft.com/office/drawing/2014/main" id="{EF4970FC-E0A4-6F79-7AAF-1A213F11A9A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048462"/>
            <a:ext cx="11484000" cy="47610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247608-A1F9-BD24-4F02-DD00E1B7E048}"/>
              </a:ext>
            </a:extLst>
          </p:cNvPr>
          <p:cNvSpPr txBox="1"/>
          <p:nvPr/>
        </p:nvSpPr>
        <p:spPr>
          <a:xfrm>
            <a:off x="3560064" y="6035855"/>
            <a:ext cx="938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Apothicairerie_collection_de_pots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1A46881-948E-070A-4FAC-DE7F73AD8326}"/>
              </a:ext>
            </a:extLst>
          </p:cNvPr>
          <p:cNvSpPr txBox="1"/>
          <p:nvPr/>
        </p:nvSpPr>
        <p:spPr>
          <a:xfrm>
            <a:off x="1670304" y="298924"/>
            <a:ext cx="1032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Commune De Châtillon Sur Chalaronne N°2 Et Fin</a:t>
            </a:r>
          </a:p>
        </p:txBody>
      </p:sp>
    </p:spTree>
    <p:extLst>
      <p:ext uri="{BB962C8B-B14F-4D97-AF65-F5344CB8AC3E}">
        <p14:creationId xmlns:p14="http://schemas.microsoft.com/office/powerpoint/2010/main" val="220646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ndAc>
          <p:stSnd loop="1">
            <p:snd r:embed="rId3" name="BALLADE MUSICALE EN AUVERGNE -avec quatre petites valses -- JEAN CLAUDE 898 [X7Eic6-eDSU].wav"/>
          </p:stSnd>
        </p:sndAc>
      </p:transition>
    </mc:Choice>
    <mc:Fallback xmlns="">
      <p:transition spd="slow" advClick="0" advTm="14000">
        <p:sndAc>
          <p:stSnd loop="1">
            <p:snd r:embed="rId5" name="BALLADE MUSICALE EN AUVERGNE -avec quatre petites valses -- JEAN CLAUDE 898 [X7Eic6-eDSU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D922426-DB51-6F9B-7E66-489DE59AF211}"/>
              </a:ext>
            </a:extLst>
          </p:cNvPr>
          <p:cNvSpPr txBox="1"/>
          <p:nvPr/>
        </p:nvSpPr>
        <p:spPr>
          <a:xfrm>
            <a:off x="731520" y="305068"/>
            <a:ext cx="1124102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rgbClr val="FFFF00"/>
                </a:solidFill>
              </a:rPr>
              <a:t>Châtillon-sur-Chalaronne est une commune française située dans le département de l'Ain, en région Auvergne-Rhône-Alpes. La commune est chef-lieu du canton de Châtillon-sur-Chalaronne, qui regroupe 26 communes ; elle est membre de la communauté de communes de la Dombes dont elle est le siège.</a:t>
            </a:r>
          </a:p>
          <a:p>
            <a:endParaRPr lang="fr-FR" sz="4000" b="1">
              <a:solidFill>
                <a:srgbClr val="FFFF00"/>
              </a:solidFill>
            </a:endParaRPr>
          </a:p>
          <a:p>
            <a:r>
              <a:rPr lang="fr-FR" sz="4000" b="1">
                <a:solidFill>
                  <a:srgbClr val="FFFF00"/>
                </a:solidFill>
              </a:rPr>
              <a:t>Ses habitants s'appellent les Châtillonnais et les Châtillonnaises[1].</a:t>
            </a:r>
            <a:endParaRPr lang="fr-F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AB609-53DC-8D40-7F4A-B8C98DD3B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binet, armoire, tiroir&#10;&#10;Le contenu généré par l’IA peut être incorrect.">
            <a:extLst>
              <a:ext uri="{FF2B5EF4-FFF2-40B4-BE49-F238E27FC236}">
                <a16:creationId xmlns:a16="http://schemas.microsoft.com/office/drawing/2014/main" id="{B130BD1E-EAB9-2A5F-E22F-AF78623210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938" y="369000"/>
            <a:ext cx="4524961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F2FBD7-9952-646A-DA3E-EBC1CE5C65B5}"/>
              </a:ext>
            </a:extLst>
          </p:cNvPr>
          <p:cNvSpPr txBox="1"/>
          <p:nvPr/>
        </p:nvSpPr>
        <p:spPr>
          <a:xfrm>
            <a:off x="3330243" y="6027335"/>
            <a:ext cx="488835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Apothicairerie collection de pots</a:t>
            </a:r>
          </a:p>
        </p:txBody>
      </p:sp>
    </p:spTree>
    <p:extLst>
      <p:ext uri="{BB962C8B-B14F-4D97-AF65-F5344CB8AC3E}">
        <p14:creationId xmlns:p14="http://schemas.microsoft.com/office/powerpoint/2010/main" val="251789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C8CA6-2B0B-0FCF-B40C-AE366AF23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écran, cadre photo, art&#10;&#10;Le contenu généré par l’IA peut être incorrect.">
            <a:extLst>
              <a:ext uri="{FF2B5EF4-FFF2-40B4-BE49-F238E27FC236}">
                <a16:creationId xmlns:a16="http://schemas.microsoft.com/office/drawing/2014/main" id="{FD18264F-0D38-0F10-9A2C-9BDA89C5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125656"/>
            <a:ext cx="11196000" cy="460668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7B85C3-6323-18CB-E472-3B39B0E92274}"/>
              </a:ext>
            </a:extLst>
          </p:cNvPr>
          <p:cNvSpPr txBox="1"/>
          <p:nvPr/>
        </p:nvSpPr>
        <p:spPr>
          <a:xfrm>
            <a:off x="4511040" y="5961888"/>
            <a:ext cx="1074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Triptyque_de_Guérard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5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3974A-9FD9-4C70-FCA0-3938A4FBD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éramique, intérieur, porcelaine&#10;&#10;Le contenu généré par l’IA peut être incorrect.">
            <a:extLst>
              <a:ext uri="{FF2B5EF4-FFF2-40B4-BE49-F238E27FC236}">
                <a16:creationId xmlns:a16="http://schemas.microsoft.com/office/drawing/2014/main" id="{1522A3CE-9B81-CB2D-5287-1C6EA065C4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023" y="499886"/>
            <a:ext cx="3524705" cy="56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30F0D0-954B-DAC5-CE4C-2174E24FCB04}"/>
              </a:ext>
            </a:extLst>
          </p:cNvPr>
          <p:cNvSpPr txBox="1"/>
          <p:nvPr/>
        </p:nvSpPr>
        <p:spPr>
          <a:xfrm>
            <a:off x="4559808" y="5181600"/>
            <a:ext cx="2206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Mortier à 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grave, texte, cimetière, bâtiment&#10;&#10;Le contenu généré par l’IA peut être incorrect.">
            <a:extLst>
              <a:ext uri="{FF2B5EF4-FFF2-40B4-BE49-F238E27FC236}">
                <a16:creationId xmlns:a16="http://schemas.microsoft.com/office/drawing/2014/main" id="{2438197F-E941-B65F-8CB5-AED336218B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2640" y="265886"/>
            <a:ext cx="4615553" cy="61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FEF9A2-142E-DC2B-9370-D234A04179C8}"/>
              </a:ext>
            </a:extLst>
          </p:cNvPr>
          <p:cNvSpPr txBox="1"/>
          <p:nvPr/>
        </p:nvSpPr>
        <p:spPr>
          <a:xfrm>
            <a:off x="7703119" y="5925586"/>
            <a:ext cx="3524705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Stèle </a:t>
            </a:r>
            <a:r>
              <a:rPr lang="fr-FR" sz="2400" b="1" dirty="0" err="1">
                <a:solidFill>
                  <a:srgbClr val="FFFF00"/>
                </a:solidFill>
              </a:rPr>
              <a:t>Commerson</a:t>
            </a:r>
            <a:r>
              <a:rPr lang="fr-FR" sz="2400" b="1" dirty="0">
                <a:solidFill>
                  <a:srgbClr val="FFFF00"/>
                </a:solidFill>
              </a:rPr>
              <a:t> Baret</a:t>
            </a:r>
          </a:p>
        </p:txBody>
      </p:sp>
    </p:spTree>
    <p:extLst>
      <p:ext uri="{BB962C8B-B14F-4D97-AF65-F5344CB8AC3E}">
        <p14:creationId xmlns:p14="http://schemas.microsoft.com/office/powerpoint/2010/main" val="175707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7A617-99A3-FB80-476F-F3F1EC1E1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 commémorative, Police, Plaque signalétique&#10;&#10;Le contenu généré par l’IA peut être incorrect.">
            <a:extLst>
              <a:ext uri="{FF2B5EF4-FFF2-40B4-BE49-F238E27FC236}">
                <a16:creationId xmlns:a16="http://schemas.microsoft.com/office/drawing/2014/main" id="{879F578F-AD8F-120D-863E-23EC34ACAE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599231"/>
            <a:ext cx="5040000" cy="37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963979-BE7D-D32D-7415-9697B5F95030}"/>
              </a:ext>
            </a:extLst>
          </p:cNvPr>
          <p:cNvSpPr txBox="1"/>
          <p:nvPr/>
        </p:nvSpPr>
        <p:spPr>
          <a:xfrm>
            <a:off x="665858" y="4523231"/>
            <a:ext cx="554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Groupe_scolaire_Commerson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plante, arbre, mémorial&#10;&#10;Le contenu généré par l’IA peut être incorrect.">
            <a:extLst>
              <a:ext uri="{FF2B5EF4-FFF2-40B4-BE49-F238E27FC236}">
                <a16:creationId xmlns:a16="http://schemas.microsoft.com/office/drawing/2014/main" id="{7B0DA6A3-BC9B-5667-AA4E-563DCB1699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218" y="2160047"/>
            <a:ext cx="5388961" cy="40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6959ED-FBFF-0573-3A89-85024BC60D89}"/>
              </a:ext>
            </a:extLst>
          </p:cNvPr>
          <p:cNvSpPr txBox="1"/>
          <p:nvPr/>
        </p:nvSpPr>
        <p:spPr>
          <a:xfrm>
            <a:off x="6213218" y="1519751"/>
            <a:ext cx="5722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Monument_aux_morts_de_Châtillon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4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FA006-7FB1-9B5B-B45C-5302FB7B1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ivre, menu, papier&#10;&#10;Le contenu généré par l’IA peut être incorrect.">
            <a:extLst>
              <a:ext uri="{FF2B5EF4-FFF2-40B4-BE49-F238E27FC236}">
                <a16:creationId xmlns:a16="http://schemas.microsoft.com/office/drawing/2014/main" id="{15C8568B-B163-77B0-EB5D-7ADFEE536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049" y="417768"/>
            <a:ext cx="2954809" cy="56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8DEAF5-6738-7379-4C61-6E144CFFE0DD}"/>
              </a:ext>
            </a:extLst>
          </p:cNvPr>
          <p:cNvSpPr txBox="1"/>
          <p:nvPr/>
        </p:nvSpPr>
        <p:spPr>
          <a:xfrm>
            <a:off x="4718304" y="2161847"/>
            <a:ext cx="486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Morts de 1916-18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exte, livre, menu, papier&#10;&#10;Le contenu généré par l’IA peut être incorrect.">
            <a:extLst>
              <a:ext uri="{FF2B5EF4-FFF2-40B4-BE49-F238E27FC236}">
                <a16:creationId xmlns:a16="http://schemas.microsoft.com/office/drawing/2014/main" id="{AD764B97-D4D5-743F-2A8E-6D02501CF2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0783" y="765605"/>
            <a:ext cx="2988000" cy="558754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491F98-C1FA-C657-D8D2-54EEBE06BEDE}"/>
              </a:ext>
            </a:extLst>
          </p:cNvPr>
          <p:cNvSpPr txBox="1"/>
          <p:nvPr/>
        </p:nvSpPr>
        <p:spPr>
          <a:xfrm>
            <a:off x="5489673" y="1770503"/>
            <a:ext cx="142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N° 1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1E19DE-0B5C-F450-BDFE-4F3F0D1F1496}"/>
              </a:ext>
            </a:extLst>
          </p:cNvPr>
          <p:cNvSpPr txBox="1"/>
          <p:nvPr/>
        </p:nvSpPr>
        <p:spPr>
          <a:xfrm>
            <a:off x="4718304" y="4096512"/>
            <a:ext cx="4608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Morts de 1914-15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9C4C8A7-D3F3-C201-02BD-A4CC9EB12B8C}"/>
              </a:ext>
            </a:extLst>
          </p:cNvPr>
          <p:cNvSpPr txBox="1"/>
          <p:nvPr/>
        </p:nvSpPr>
        <p:spPr>
          <a:xfrm>
            <a:off x="5795904" y="4619732"/>
            <a:ext cx="1511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N°2</a:t>
            </a:r>
          </a:p>
        </p:txBody>
      </p:sp>
    </p:spTree>
    <p:extLst>
      <p:ext uri="{BB962C8B-B14F-4D97-AF65-F5344CB8AC3E}">
        <p14:creationId xmlns:p14="http://schemas.microsoft.com/office/powerpoint/2010/main" val="94417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DF3AB-25C7-ADCD-5BE3-628C16B321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metière, ciel, grave&#10;&#10;Le contenu généré par l’IA peut être incorrect.">
            <a:extLst>
              <a:ext uri="{FF2B5EF4-FFF2-40B4-BE49-F238E27FC236}">
                <a16:creationId xmlns:a16="http://schemas.microsoft.com/office/drawing/2014/main" id="{A97DFF9F-6009-8753-4C4C-19C2BE6215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54" y="1476528"/>
            <a:ext cx="6378946" cy="363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1746B4-E7E1-4726-40E6-8C80F90FE6CB}"/>
              </a:ext>
            </a:extLst>
          </p:cNvPr>
          <p:cNvSpPr txBox="1"/>
          <p:nvPr/>
        </p:nvSpPr>
        <p:spPr>
          <a:xfrm>
            <a:off x="3214549" y="5363279"/>
            <a:ext cx="6681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Nécropole</a:t>
            </a:r>
          </a:p>
        </p:txBody>
      </p:sp>
      <p:pic>
        <p:nvPicPr>
          <p:cNvPr id="6" name="Image 5" descr="Une image contenant ciel, plein air, cimetière, grave&#10;&#10;Le contenu généré par l’IA peut être incorrect.">
            <a:extLst>
              <a:ext uri="{FF2B5EF4-FFF2-40B4-BE49-F238E27FC236}">
                <a16:creationId xmlns:a16="http://schemas.microsoft.com/office/drawing/2014/main" id="{43615DE8-299E-2B9F-97C7-42BCD7978E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8834" y="549000"/>
            <a:ext cx="3619787" cy="57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18CC218-2CA2-6656-4EA8-7265E858E865}"/>
              </a:ext>
            </a:extLst>
          </p:cNvPr>
          <p:cNvSpPr txBox="1"/>
          <p:nvPr/>
        </p:nvSpPr>
        <p:spPr>
          <a:xfrm>
            <a:off x="4748784" y="298249"/>
            <a:ext cx="2694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Croix_du_cimetière_de_Châtillon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78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9E76B-FB86-249E-9BCE-B61F9D54E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ciel&#10;&#10;Le contenu généré par l’IA peut être incorrect.">
            <a:extLst>
              <a:ext uri="{FF2B5EF4-FFF2-40B4-BE49-F238E27FC236}">
                <a16:creationId xmlns:a16="http://schemas.microsoft.com/office/drawing/2014/main" id="{18659052-69B4-0A42-A6C6-7B22222EC6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15" y="414563"/>
            <a:ext cx="5624785" cy="37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5D0CE2-C40C-2ECD-F562-5F8DD546FEF7}"/>
              </a:ext>
            </a:extLst>
          </p:cNvPr>
          <p:cNvSpPr txBox="1"/>
          <p:nvPr/>
        </p:nvSpPr>
        <p:spPr>
          <a:xfrm>
            <a:off x="135934" y="4365827"/>
            <a:ext cx="6338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Monument_de_la_Résistance_à_Châtillon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fenêtre, voiture&#10;&#10;Le contenu généré par l’IA peut être incorrect.">
            <a:extLst>
              <a:ext uri="{FF2B5EF4-FFF2-40B4-BE49-F238E27FC236}">
                <a16:creationId xmlns:a16="http://schemas.microsoft.com/office/drawing/2014/main" id="{A5BB0258-EC60-89C5-8529-DD857A8BAF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8443" y="3429000"/>
            <a:ext cx="4832342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427751-EC04-7103-4B63-6BD8251EF2DB}"/>
              </a:ext>
            </a:extLst>
          </p:cNvPr>
          <p:cNvSpPr txBox="1"/>
          <p:nvPr/>
        </p:nvSpPr>
        <p:spPr>
          <a:xfrm>
            <a:off x="7559040" y="2754576"/>
            <a:ext cx="54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Mairie_de_Châtillon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09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1D3D7-EE86-3098-BE73-5054DE7BA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en bronze, bronze, Artefact&#10;&#10;Le contenu généré par l’IA peut être incorrect.">
            <a:extLst>
              <a:ext uri="{FF2B5EF4-FFF2-40B4-BE49-F238E27FC236}">
                <a16:creationId xmlns:a16="http://schemas.microsoft.com/office/drawing/2014/main" id="{31786668-A898-D0B6-55AD-4135F5466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120" y="441990"/>
            <a:ext cx="3312000" cy="59740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85480D-A11E-5EB2-FB6A-18DFBD86FCEB}"/>
              </a:ext>
            </a:extLst>
          </p:cNvPr>
          <p:cNvSpPr txBox="1"/>
          <p:nvPr/>
        </p:nvSpPr>
        <p:spPr>
          <a:xfrm>
            <a:off x="4349233" y="5291328"/>
            <a:ext cx="2791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Sébastien (Jean </a:t>
            </a:r>
            <a:r>
              <a:rPr lang="fr-FR" sz="2400" b="1" dirty="0" err="1">
                <a:solidFill>
                  <a:srgbClr val="FFFF00"/>
                </a:solidFill>
              </a:rPr>
              <a:t>Tarrit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  <p:pic>
        <p:nvPicPr>
          <p:cNvPr id="6" name="Image 5" descr="Une image contenant vitrail, bâtiment, verre, habits&#10;&#10;Le contenu généré par l’IA peut être incorrect.">
            <a:extLst>
              <a:ext uri="{FF2B5EF4-FFF2-40B4-BE49-F238E27FC236}">
                <a16:creationId xmlns:a16="http://schemas.microsoft.com/office/drawing/2014/main" id="{ECAEA661-AC40-73A0-2404-F6E8914814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680" y="441990"/>
            <a:ext cx="4032000" cy="593711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778EA4-CA8C-FFAA-4FAF-9141FE86D1C4}"/>
              </a:ext>
            </a:extLst>
          </p:cNvPr>
          <p:cNvSpPr txBox="1"/>
          <p:nvPr/>
        </p:nvSpPr>
        <p:spPr>
          <a:xfrm>
            <a:off x="4523232" y="1950720"/>
            <a:ext cx="2475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Vitrail_de_Saint_André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9A7A726-889E-1761-7132-74676C47D833}"/>
              </a:ext>
            </a:extLst>
          </p:cNvPr>
          <p:cNvSpPr txBox="1"/>
          <p:nvPr/>
        </p:nvSpPr>
        <p:spPr>
          <a:xfrm>
            <a:off x="5309616" y="1518123"/>
            <a:ext cx="157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96F0F1E-7E08-B159-AFC1-9BD338FD7F78}"/>
              </a:ext>
            </a:extLst>
          </p:cNvPr>
          <p:cNvSpPr txBox="1"/>
          <p:nvPr/>
        </p:nvSpPr>
        <p:spPr>
          <a:xfrm>
            <a:off x="4992624" y="4865049"/>
            <a:ext cx="1414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391845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4B9ED-4301-0C14-0BBE-E98A71EE0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fenêtre, vitrail, bâtiment&#10;&#10;Le contenu généré par l’IA peut être incorrect.">
            <a:extLst>
              <a:ext uri="{FF2B5EF4-FFF2-40B4-BE49-F238E27FC236}">
                <a16:creationId xmlns:a16="http://schemas.microsoft.com/office/drawing/2014/main" id="{93C59B4D-4202-F3CD-A367-67C3CF71D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09" y="536040"/>
            <a:ext cx="4032000" cy="57859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36EE1C-74D5-E4B4-B124-41AEAFA6E499}"/>
              </a:ext>
            </a:extLst>
          </p:cNvPr>
          <p:cNvSpPr txBox="1"/>
          <p:nvPr/>
        </p:nvSpPr>
        <p:spPr>
          <a:xfrm>
            <a:off x="4913376" y="5352288"/>
            <a:ext cx="209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Vitrail de Saint André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église, bâtiment, fenêtre, vitrail&#10;&#10;Le contenu généré par l’IA peut être incorrect.">
            <a:extLst>
              <a:ext uri="{FF2B5EF4-FFF2-40B4-BE49-F238E27FC236}">
                <a16:creationId xmlns:a16="http://schemas.microsoft.com/office/drawing/2014/main" id="{4BFDE920-ABF6-4C02-4813-52F4305012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9019" y="561960"/>
            <a:ext cx="3469872" cy="57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A08EA8-F31B-74B0-ED2B-3629C4B6AE37}"/>
              </a:ext>
            </a:extLst>
          </p:cNvPr>
          <p:cNvSpPr txBox="1"/>
          <p:nvPr/>
        </p:nvSpPr>
        <p:spPr>
          <a:xfrm>
            <a:off x="5254752" y="2694432"/>
            <a:ext cx="256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Vitrail_de_Saint_André_2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B335DCF-2493-D9B7-6694-2B5C979E5BB1}"/>
              </a:ext>
            </a:extLst>
          </p:cNvPr>
          <p:cNvSpPr txBox="1"/>
          <p:nvPr/>
        </p:nvSpPr>
        <p:spPr>
          <a:xfrm>
            <a:off x="5836254" y="2215372"/>
            <a:ext cx="2145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 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61A18D2-5E61-630E-BD75-5F4BE5C38A26}"/>
              </a:ext>
            </a:extLst>
          </p:cNvPr>
          <p:cNvSpPr txBox="1"/>
          <p:nvPr/>
        </p:nvSpPr>
        <p:spPr>
          <a:xfrm>
            <a:off x="5086446" y="4767513"/>
            <a:ext cx="1645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286315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C4A05-183B-C43E-AA73-9413E06A5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fenêtre, bâtiment, vitrail&#10;&#10;Le contenu généré par l’IA peut être incorrect.">
            <a:extLst>
              <a:ext uri="{FF2B5EF4-FFF2-40B4-BE49-F238E27FC236}">
                <a16:creationId xmlns:a16="http://schemas.microsoft.com/office/drawing/2014/main" id="{75E46795-5E3E-D190-7D1E-BB9BFF4B1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614" y="459000"/>
            <a:ext cx="3675175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F322EA-FD18-DFB4-A1D0-1939C416A067}"/>
              </a:ext>
            </a:extLst>
          </p:cNvPr>
          <p:cNvSpPr txBox="1"/>
          <p:nvPr/>
        </p:nvSpPr>
        <p:spPr>
          <a:xfrm>
            <a:off x="4888992" y="5327904"/>
            <a:ext cx="2664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Vitrail_de_l'église_Saint_André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  <p:pic>
        <p:nvPicPr>
          <p:cNvPr id="6" name="Image 5" descr="Une image contenant église, vitrai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3EC32774-60F1-4710-366B-DBE0AACCEC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4518" y="459000"/>
            <a:ext cx="3564901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59533D-A256-298D-D250-821FA230040F}"/>
              </a:ext>
            </a:extLst>
          </p:cNvPr>
          <p:cNvSpPr txBox="1"/>
          <p:nvPr/>
        </p:nvSpPr>
        <p:spPr>
          <a:xfrm>
            <a:off x="5051394" y="1353312"/>
            <a:ext cx="2609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Vitrail_de_Saint_André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685C5D5-1467-EDBD-8B55-F8901A222378}"/>
              </a:ext>
            </a:extLst>
          </p:cNvPr>
          <p:cNvSpPr txBox="1"/>
          <p:nvPr/>
        </p:nvSpPr>
        <p:spPr>
          <a:xfrm>
            <a:off x="5663176" y="1007918"/>
            <a:ext cx="158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N° 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75E740F-B2C1-79F8-E6E1-87F78AC69B87}"/>
              </a:ext>
            </a:extLst>
          </p:cNvPr>
          <p:cNvSpPr txBox="1"/>
          <p:nvPr/>
        </p:nvSpPr>
        <p:spPr>
          <a:xfrm>
            <a:off x="5728942" y="5097071"/>
            <a:ext cx="1920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N° 1</a:t>
            </a:r>
          </a:p>
        </p:txBody>
      </p:sp>
    </p:spTree>
    <p:extLst>
      <p:ext uri="{BB962C8B-B14F-4D97-AF65-F5344CB8AC3E}">
        <p14:creationId xmlns:p14="http://schemas.microsoft.com/office/powerpoint/2010/main" val="9015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694C3-2B3B-3B99-35EE-7EF4BB56F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710AE743-2DB8-9346-0897-904DAF487D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76" y="573029"/>
            <a:ext cx="4892310" cy="41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915C05-21E7-1556-0334-68F53A314DEA}"/>
              </a:ext>
            </a:extLst>
          </p:cNvPr>
          <p:cNvSpPr txBox="1"/>
          <p:nvPr/>
        </p:nvSpPr>
        <p:spPr>
          <a:xfrm>
            <a:off x="1146048" y="4913376"/>
            <a:ext cx="5742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Pont_sur_la_Chalaronne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3CA9F90B-88B9-8EE3-F326-0162D5DEC3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1624" y="2292096"/>
            <a:ext cx="5376000" cy="40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37CB46-901F-64B9-AE6D-E1A0BD75BC51}"/>
              </a:ext>
            </a:extLst>
          </p:cNvPr>
          <p:cNvSpPr txBox="1"/>
          <p:nvPr/>
        </p:nvSpPr>
        <p:spPr>
          <a:xfrm>
            <a:off x="8046720" y="1656695"/>
            <a:ext cx="5742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Clos Janin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82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B8397-4062-C4E0-CEA1-877361AC0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9CCAD6A8-184C-0A61-B40A-BC9480B977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98" y="2560368"/>
            <a:ext cx="5114614" cy="38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176BA6-2853-2B67-FD7B-0877F7EED3FA}"/>
              </a:ext>
            </a:extLst>
          </p:cNvPr>
          <p:cNvSpPr txBox="1"/>
          <p:nvPr/>
        </p:nvSpPr>
        <p:spPr>
          <a:xfrm>
            <a:off x="999744" y="1926312"/>
            <a:ext cx="585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Passerelle sur la Chalaronne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F7567F34-E7A2-A7AD-4CAE-2F1E114051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290" y="461977"/>
            <a:ext cx="5057012" cy="38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7D3BA8-C77C-C481-B209-07CEF7A1C754}"/>
              </a:ext>
            </a:extLst>
          </p:cNvPr>
          <p:cNvSpPr txBox="1"/>
          <p:nvPr/>
        </p:nvSpPr>
        <p:spPr>
          <a:xfrm>
            <a:off x="8107680" y="4562857"/>
            <a:ext cx="5462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Rives_fleuries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14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A59F6-5DFE-DFF8-2FE9-66B7276EE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arrière&#10;&#10;Le contenu généré par l’IA peut être incorrect.">
            <a:extLst>
              <a:ext uri="{FF2B5EF4-FFF2-40B4-BE49-F238E27FC236}">
                <a16:creationId xmlns:a16="http://schemas.microsoft.com/office/drawing/2014/main" id="{7C6B627A-CB8D-3975-0E00-CCB577123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791" y="617567"/>
            <a:ext cx="4995300" cy="32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54ACE-6546-1384-FC3A-44AF4C5908B0}"/>
              </a:ext>
            </a:extLst>
          </p:cNvPr>
          <p:cNvSpPr txBox="1"/>
          <p:nvPr/>
        </p:nvSpPr>
        <p:spPr>
          <a:xfrm>
            <a:off x="975360" y="4007854"/>
            <a:ext cx="6717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Pont_fleuri_sur_le_Relevant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6202CBA-8FB2-1E5B-4639-56AC4D0B8D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267" y="3171983"/>
            <a:ext cx="4932942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68DA39A-C460-F9A6-BFB8-E76CA4646FA1}"/>
              </a:ext>
            </a:extLst>
          </p:cNvPr>
          <p:cNvSpPr txBox="1"/>
          <p:nvPr/>
        </p:nvSpPr>
        <p:spPr>
          <a:xfrm>
            <a:off x="8229600" y="2522928"/>
            <a:ext cx="569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Labo Mylan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52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E38EE-9D52-0CC7-9F55-0F7E2546B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train&#10;&#10;Le contenu généré par l’IA peut être incorrect.">
            <a:extLst>
              <a:ext uri="{FF2B5EF4-FFF2-40B4-BE49-F238E27FC236}">
                <a16:creationId xmlns:a16="http://schemas.microsoft.com/office/drawing/2014/main" id="{32B4F8AC-507F-3909-05C9-8145734EED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56" y="463354"/>
            <a:ext cx="6264000" cy="41107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ABE457-2832-14D6-CE53-725F76836A56}"/>
              </a:ext>
            </a:extLst>
          </p:cNvPr>
          <p:cNvSpPr txBox="1"/>
          <p:nvPr/>
        </p:nvSpPr>
        <p:spPr>
          <a:xfrm>
            <a:off x="1499616" y="4937760"/>
            <a:ext cx="682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La_Passerelle_à_Châtillon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bâtiment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991ED5E1-CC0C-EC0A-AFED-4AF9B6DB06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0043" y="2206777"/>
            <a:ext cx="4238501" cy="42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69F6CE5-A1EA-DAB6-809F-7DE25F1F9DD1}"/>
              </a:ext>
            </a:extLst>
          </p:cNvPr>
          <p:cNvSpPr txBox="1"/>
          <p:nvPr/>
        </p:nvSpPr>
        <p:spPr>
          <a:xfrm>
            <a:off x="8631936" y="1597967"/>
            <a:ext cx="454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Médiatèque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11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A8415-C178-9291-3D42-086410D56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E4E78388-EC41-9E8A-6934-DA27915D0A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8" y="457846"/>
            <a:ext cx="5192862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0FD1E4-D00B-FFFF-AE1D-599CE0E9CA2B}"/>
              </a:ext>
            </a:extLst>
          </p:cNvPr>
          <p:cNvSpPr txBox="1"/>
          <p:nvPr/>
        </p:nvSpPr>
        <p:spPr>
          <a:xfrm>
            <a:off x="1620972" y="4086552"/>
            <a:ext cx="475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La Montagne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fenêtre, ciel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C944548C-1462-6D16-BF8D-27213DB2D8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72" y="2881176"/>
            <a:ext cx="5294093" cy="352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0A3C348-7380-AFA6-B005-72FE8A5A31BD}"/>
              </a:ext>
            </a:extLst>
          </p:cNvPr>
          <p:cNvSpPr txBox="1"/>
          <p:nvPr/>
        </p:nvSpPr>
        <p:spPr>
          <a:xfrm>
            <a:off x="6449568" y="2215595"/>
            <a:ext cx="5742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Hôtel_ville_Châtillon_Chalaronne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393247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757FD-65DA-33FE-CE05-4A40402FB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art&#10;&#10;Le contenu généré par l’IA peut être incorrect.">
            <a:extLst>
              <a:ext uri="{FF2B5EF4-FFF2-40B4-BE49-F238E27FC236}">
                <a16:creationId xmlns:a16="http://schemas.microsoft.com/office/drawing/2014/main" id="{B18FE838-E52C-3101-0133-D24C9AD60A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308" y="425304"/>
            <a:ext cx="5402119" cy="36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D56944-A8CC-3228-795B-1E656DF9D978}"/>
              </a:ext>
            </a:extLst>
          </p:cNvPr>
          <p:cNvSpPr txBox="1"/>
          <p:nvPr/>
        </p:nvSpPr>
        <p:spPr>
          <a:xfrm>
            <a:off x="450307" y="4304304"/>
            <a:ext cx="5121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Cadran_solaire_Place_République_Châtillon_Chalaronne_4</a:t>
            </a:r>
          </a:p>
        </p:txBody>
      </p:sp>
      <p:pic>
        <p:nvPicPr>
          <p:cNvPr id="6" name="Image 5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8A4FE4C7-65FD-CBF0-5D8F-E852BDEE11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225304"/>
            <a:ext cx="5544000" cy="415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D0C1680-E0F0-5B5A-2525-D827D167E855}"/>
              </a:ext>
            </a:extLst>
          </p:cNvPr>
          <p:cNvSpPr txBox="1"/>
          <p:nvPr/>
        </p:nvSpPr>
        <p:spPr>
          <a:xfrm>
            <a:off x="6157756" y="1243584"/>
            <a:ext cx="5583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vestiges du château de Châtillon-sur-Chalaronne.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39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F929D-1F0C-3D8A-F22E-A4EA7041C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D67051AF-1CB7-85B5-2A1C-A710A1AAF7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92" y="2515584"/>
            <a:ext cx="5232000" cy="39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E48529-0ADC-E8E3-D952-5BD2A1DEBFC3}"/>
              </a:ext>
            </a:extLst>
          </p:cNvPr>
          <p:cNvSpPr txBox="1"/>
          <p:nvPr/>
        </p:nvSpPr>
        <p:spPr>
          <a:xfrm>
            <a:off x="225927" y="1914143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halles de Châtillon-sur-Chalaronne.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bâtiment, plein air, ciel, toit&#10;&#10;Le contenu généré par l’IA peut être incorrect.">
            <a:extLst>
              <a:ext uri="{FF2B5EF4-FFF2-40B4-BE49-F238E27FC236}">
                <a16:creationId xmlns:a16="http://schemas.microsoft.com/office/drawing/2014/main" id="{859A259B-C4C0-5129-5AA2-B542F4AC77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7622" y="470976"/>
            <a:ext cx="5023986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C43D5F4-1976-D3FC-E842-3507992D164E}"/>
              </a:ext>
            </a:extLst>
          </p:cNvPr>
          <p:cNvSpPr txBox="1"/>
          <p:nvPr/>
        </p:nvSpPr>
        <p:spPr>
          <a:xfrm>
            <a:off x="6439608" y="4062085"/>
            <a:ext cx="5575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Église_St_André_St_Vincent_Paul_Châtillon_Chalaronne_24</a:t>
            </a:r>
          </a:p>
        </p:txBody>
      </p:sp>
    </p:spTree>
    <p:extLst>
      <p:ext uri="{BB962C8B-B14F-4D97-AF65-F5344CB8AC3E}">
        <p14:creationId xmlns:p14="http://schemas.microsoft.com/office/powerpoint/2010/main" val="70925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0A25F-98D9-3AFA-11C3-FCE41AEAF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A50F886B-F317-CB2C-160A-B373AF48BF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549255"/>
            <a:ext cx="11412000" cy="575948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CC8399-1C5F-A666-C4E8-33DEDC0CE84F}"/>
              </a:ext>
            </a:extLst>
          </p:cNvPr>
          <p:cNvSpPr txBox="1"/>
          <p:nvPr/>
        </p:nvSpPr>
        <p:spPr>
          <a:xfrm>
            <a:off x="390000" y="5847079"/>
            <a:ext cx="468172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Hospice_Châtillon_Chalaronne</a:t>
            </a:r>
            <a:r>
              <a:rPr lang="fr-FR" sz="2400" b="1" dirty="0"/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17720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7DC6E-96AB-4BFE-CB37-C18B0AC09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EB9934B4-470C-7F19-7A1A-96A2FE9E9D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59" y="536638"/>
            <a:ext cx="4971910" cy="33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fleur&#10;&#10;Le contenu généré par l’IA peut être incorrect.">
            <a:extLst>
              <a:ext uri="{FF2B5EF4-FFF2-40B4-BE49-F238E27FC236}">
                <a16:creationId xmlns:a16="http://schemas.microsoft.com/office/drawing/2014/main" id="{B9270BF4-B6CE-B51E-7486-3D7161B705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7631" y="2999422"/>
            <a:ext cx="4971910" cy="33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425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C1759-1D43-E32D-4565-7D8D057BC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fleur&#10;&#10;Le contenu généré par l’IA peut être incorrect.">
            <a:extLst>
              <a:ext uri="{FF2B5EF4-FFF2-40B4-BE49-F238E27FC236}">
                <a16:creationId xmlns:a16="http://schemas.microsoft.com/office/drawing/2014/main" id="{133D00BC-1397-89F6-FF4C-9ADDEC45CF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6785" y="1217136"/>
            <a:ext cx="3276000" cy="491140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AD9CFE22-7792-0072-1150-38613AD799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215" y="413880"/>
            <a:ext cx="5025953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250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1D510-D462-93F0-7CEC-C74A264BB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7987E26B-32A8-B758-A573-B2AE03DB9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91" y="487870"/>
            <a:ext cx="518808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rché, viande, Mets fins, Cuisine de rue&#10;&#10;Le contenu généré par l’IA peut être incorrect.">
            <a:extLst>
              <a:ext uri="{FF2B5EF4-FFF2-40B4-BE49-F238E27FC236}">
                <a16:creationId xmlns:a16="http://schemas.microsoft.com/office/drawing/2014/main" id="{5053E437-0363-F308-79B7-84CE95886F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7509" y="2631948"/>
            <a:ext cx="4968000" cy="372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0386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E06CE-5E6B-5BFE-2CB5-2474DAB39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18C89D47-6FB9-5636-CB3B-3ACEF4894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57" y="492708"/>
            <a:ext cx="4117295" cy="46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214256-7552-1806-B648-6D2E5E80C09F}"/>
              </a:ext>
            </a:extLst>
          </p:cNvPr>
          <p:cNvSpPr txBox="1"/>
          <p:nvPr/>
        </p:nvSpPr>
        <p:spPr>
          <a:xfrm>
            <a:off x="1799844" y="5340911"/>
            <a:ext cx="4966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facade-eglise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architecture, église, mur&#10;&#10;Le contenu généré par l’IA peut être incorrect.">
            <a:extLst>
              <a:ext uri="{FF2B5EF4-FFF2-40B4-BE49-F238E27FC236}">
                <a16:creationId xmlns:a16="http://schemas.microsoft.com/office/drawing/2014/main" id="{72A6EA5A-816D-DBF7-DF85-D85DE6554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226" y="868176"/>
            <a:ext cx="4160602" cy="55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5450A89-71AE-99BD-CD77-3D6445FE6A44}"/>
              </a:ext>
            </a:extLst>
          </p:cNvPr>
          <p:cNvSpPr txBox="1"/>
          <p:nvPr/>
        </p:nvSpPr>
        <p:spPr>
          <a:xfrm>
            <a:off x="8034528" y="214991"/>
            <a:ext cx="4966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porte-chatillon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96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08AC9-25DC-DF65-2FBD-8A87B4A25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C18F9452-DEEF-2C68-57B0-907399A4DE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466560"/>
            <a:ext cx="11232000" cy="592488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68F27D-F791-8E2A-F96D-17BCBB0B37AA}"/>
              </a:ext>
            </a:extLst>
          </p:cNvPr>
          <p:cNvSpPr txBox="1"/>
          <p:nvPr/>
        </p:nvSpPr>
        <p:spPr>
          <a:xfrm>
            <a:off x="4175760" y="5929775"/>
            <a:ext cx="384048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interieur-eglise-chatillon2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53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A12B7-2EF9-5867-7E68-C4811E0F5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15EEF0B9-35CC-788B-9B0D-1A6756564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120" y="524256"/>
            <a:ext cx="4061139" cy="54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16C80C-2B6F-15CB-7402-20C4DE39DB02}"/>
              </a:ext>
            </a:extLst>
          </p:cNvPr>
          <p:cNvSpPr txBox="1"/>
          <p:nvPr/>
        </p:nvSpPr>
        <p:spPr>
          <a:xfrm>
            <a:off x="1926336" y="6102911"/>
            <a:ext cx="4815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saint-vincent-1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église, vitrail, verre, fenêtre&#10;&#10;Le contenu généré par l’IA peut être incorrect.">
            <a:extLst>
              <a:ext uri="{FF2B5EF4-FFF2-40B4-BE49-F238E27FC236}">
                <a16:creationId xmlns:a16="http://schemas.microsoft.com/office/drawing/2014/main" id="{019574DC-02BE-828C-C59D-4589CC1CC1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9447" y="524256"/>
            <a:ext cx="3557433" cy="543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894F3A5-217E-862A-68DF-2B5C70130FE0}"/>
              </a:ext>
            </a:extLst>
          </p:cNvPr>
          <p:cNvSpPr txBox="1"/>
          <p:nvPr/>
        </p:nvSpPr>
        <p:spPr>
          <a:xfrm>
            <a:off x="7680960" y="6102911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Vincent-de-Paul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9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5947F-74A9-8ADA-D191-8A5597F20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3940249-8D8A-9A45-AF04-0543AB544621}"/>
              </a:ext>
            </a:extLst>
          </p:cNvPr>
          <p:cNvSpPr txBox="1"/>
          <p:nvPr/>
        </p:nvSpPr>
        <p:spPr>
          <a:xfrm>
            <a:off x="1060704" y="707136"/>
            <a:ext cx="1082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Châtillon Sur Chalaronne N°2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                               Suite Et Fin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D5D9C00-39E8-B280-5413-896D5861AD40}"/>
              </a:ext>
            </a:extLst>
          </p:cNvPr>
          <p:cNvSpPr txBox="1"/>
          <p:nvPr/>
        </p:nvSpPr>
        <p:spPr>
          <a:xfrm>
            <a:off x="3572256" y="1987296"/>
            <a:ext cx="1015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33903A1-8FAF-E626-EB99-48EEEFF21CD6}"/>
              </a:ext>
            </a:extLst>
          </p:cNvPr>
          <p:cNvSpPr txBox="1"/>
          <p:nvPr/>
        </p:nvSpPr>
        <p:spPr>
          <a:xfrm>
            <a:off x="3864864" y="3054096"/>
            <a:ext cx="1053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109FCE-C54C-0060-9C2C-D17CD607D2E6}"/>
              </a:ext>
            </a:extLst>
          </p:cNvPr>
          <p:cNvSpPr txBox="1"/>
          <p:nvPr/>
        </p:nvSpPr>
        <p:spPr>
          <a:xfrm>
            <a:off x="5705856" y="4292620"/>
            <a:ext cx="487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6217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339</Words>
  <Application>Microsoft Office PowerPoint</Application>
  <PresentationFormat>Grand écran</PresentationFormat>
  <Paragraphs>59</Paragraphs>
  <Slides>27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2025-10-04T08:40:28Z</dcterms:created>
  <dcterms:modified xsi:type="dcterms:W3CDTF">2025-10-04T14:47:39Z</dcterms:modified>
</cp:coreProperties>
</file>