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5" r:id="rId5"/>
    <p:sldId id="312" r:id="rId6"/>
    <p:sldId id="259" r:id="rId7"/>
    <p:sldId id="261" r:id="rId8"/>
    <p:sldId id="262" r:id="rId9"/>
    <p:sldId id="263" r:id="rId10"/>
    <p:sldId id="264" r:id="rId11"/>
    <p:sldId id="268" r:id="rId12"/>
    <p:sldId id="275" r:id="rId13"/>
    <p:sldId id="273" r:id="rId14"/>
    <p:sldId id="276" r:id="rId15"/>
    <p:sldId id="277" r:id="rId16"/>
    <p:sldId id="272" r:id="rId17"/>
    <p:sldId id="271" r:id="rId18"/>
    <p:sldId id="280" r:id="rId19"/>
    <p:sldId id="282" r:id="rId20"/>
    <p:sldId id="278" r:id="rId21"/>
    <p:sldId id="285" r:id="rId22"/>
    <p:sldId id="284" r:id="rId23"/>
    <p:sldId id="288" r:id="rId24"/>
    <p:sldId id="292" r:id="rId25"/>
    <p:sldId id="295" r:id="rId26"/>
    <p:sldId id="297" r:id="rId27"/>
    <p:sldId id="309" r:id="rId28"/>
    <p:sldId id="307" r:id="rId29"/>
    <p:sldId id="299" r:id="rId30"/>
    <p:sldId id="306" r:id="rId31"/>
    <p:sldId id="265" r:id="rId32"/>
    <p:sldId id="266" r:id="rId33"/>
    <p:sldId id="267" r:id="rId34"/>
    <p:sldId id="270" r:id="rId35"/>
    <p:sldId id="274" r:id="rId36"/>
    <p:sldId id="287" r:id="rId37"/>
    <p:sldId id="302" r:id="rId38"/>
    <p:sldId id="303" r:id="rId39"/>
    <p:sldId id="304" r:id="rId40"/>
    <p:sldId id="308" r:id="rId41"/>
    <p:sldId id="294" r:id="rId42"/>
    <p:sldId id="269" r:id="rId43"/>
    <p:sldId id="279" r:id="rId44"/>
    <p:sldId id="281" r:id="rId45"/>
    <p:sldId id="283" r:id="rId46"/>
    <p:sldId id="286" r:id="rId47"/>
    <p:sldId id="290" r:id="rId48"/>
    <p:sldId id="291" r:id="rId49"/>
    <p:sldId id="293" r:id="rId50"/>
    <p:sldId id="296" r:id="rId51"/>
    <p:sldId id="298" r:id="rId52"/>
    <p:sldId id="300" r:id="rId53"/>
    <p:sldId id="301" r:id="rId54"/>
    <p:sldId id="289" r:id="rId55"/>
    <p:sldId id="310" r:id="rId56"/>
    <p:sldId id="311" r:id="rId57"/>
    <p:sldId id="313" r:id="rId58"/>
    <p:sldId id="314" r:id="rId59"/>
    <p:sldId id="258" r:id="rId6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60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592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247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1" y="1344247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7000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7000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2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2" y="514763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2" y="4508817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48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692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9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3" y="134468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738" y="1344683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8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8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765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3000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765" y="1205640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76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4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1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29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2" y="370621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2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7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8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4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2" y="134511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50" y="134511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7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9" indent="0">
              <a:buNone/>
              <a:defRPr sz="2100" b="1"/>
            </a:lvl2pPr>
            <a:lvl3pPr marL="943158" indent="0">
              <a:buNone/>
              <a:defRPr sz="1800" b="1"/>
            </a:lvl3pPr>
            <a:lvl4pPr marL="1414697" indent="0">
              <a:buNone/>
              <a:defRPr sz="1700" b="1"/>
            </a:lvl4pPr>
            <a:lvl5pPr marL="1886278" indent="0">
              <a:buNone/>
              <a:defRPr sz="1700" b="1"/>
            </a:lvl5pPr>
            <a:lvl6pPr marL="2357822" indent="0">
              <a:buNone/>
              <a:defRPr sz="1700" b="1"/>
            </a:lvl6pPr>
            <a:lvl7pPr marL="2829401" indent="0">
              <a:buNone/>
              <a:defRPr sz="1700" b="1"/>
            </a:lvl7pPr>
            <a:lvl8pPr marL="3300982" indent="0">
              <a:buNone/>
              <a:defRPr sz="1700" b="1"/>
            </a:lvl8pPr>
            <a:lvl9pPr marL="377253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9" y="1289617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9" indent="0">
              <a:buNone/>
              <a:defRPr sz="2100" b="1"/>
            </a:lvl2pPr>
            <a:lvl3pPr marL="943158" indent="0">
              <a:buNone/>
              <a:defRPr sz="1800" b="1"/>
            </a:lvl3pPr>
            <a:lvl4pPr marL="1414697" indent="0">
              <a:buNone/>
              <a:defRPr sz="1700" b="1"/>
            </a:lvl4pPr>
            <a:lvl5pPr marL="1886278" indent="0">
              <a:buNone/>
              <a:defRPr sz="1700" b="1"/>
            </a:lvl5pPr>
            <a:lvl6pPr marL="2357822" indent="0">
              <a:buNone/>
              <a:defRPr sz="1700" b="1"/>
            </a:lvl6pPr>
            <a:lvl7pPr marL="2829401" indent="0">
              <a:buNone/>
              <a:defRPr sz="1700" b="1"/>
            </a:lvl7pPr>
            <a:lvl8pPr marL="3300982" indent="0">
              <a:buNone/>
              <a:defRPr sz="1700" b="1"/>
            </a:lvl8pPr>
            <a:lvl9pPr marL="377253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9" y="1827148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58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321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58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79" indent="0">
              <a:buNone/>
              <a:defRPr sz="1300"/>
            </a:lvl2pPr>
            <a:lvl3pPr marL="943158" indent="0">
              <a:buNone/>
              <a:defRPr sz="1100"/>
            </a:lvl3pPr>
            <a:lvl4pPr marL="1414697" indent="0">
              <a:buNone/>
              <a:defRPr sz="1000"/>
            </a:lvl4pPr>
            <a:lvl5pPr marL="1886278" indent="0">
              <a:buNone/>
              <a:defRPr sz="1000"/>
            </a:lvl5pPr>
            <a:lvl6pPr marL="2357822" indent="0">
              <a:buNone/>
              <a:defRPr sz="1000"/>
            </a:lvl6pPr>
            <a:lvl7pPr marL="2829401" indent="0">
              <a:buNone/>
              <a:defRPr sz="1000"/>
            </a:lvl7pPr>
            <a:lvl8pPr marL="3300982" indent="0">
              <a:buNone/>
              <a:defRPr sz="1000"/>
            </a:lvl8pPr>
            <a:lvl9pPr marL="377253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53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79" indent="0">
              <a:buNone/>
              <a:defRPr sz="2900"/>
            </a:lvl2pPr>
            <a:lvl3pPr marL="943158" indent="0">
              <a:buNone/>
              <a:defRPr sz="2500"/>
            </a:lvl3pPr>
            <a:lvl4pPr marL="1414697" indent="0">
              <a:buNone/>
              <a:defRPr sz="2100"/>
            </a:lvl4pPr>
            <a:lvl5pPr marL="1886278" indent="0">
              <a:buNone/>
              <a:defRPr sz="2100"/>
            </a:lvl5pPr>
            <a:lvl6pPr marL="2357822" indent="0">
              <a:buNone/>
              <a:defRPr sz="2100"/>
            </a:lvl6pPr>
            <a:lvl7pPr marL="2829401" indent="0">
              <a:buNone/>
              <a:defRPr sz="2100"/>
            </a:lvl7pPr>
            <a:lvl8pPr marL="3300982" indent="0">
              <a:buNone/>
              <a:defRPr sz="2100"/>
            </a:lvl8pPr>
            <a:lvl9pPr marL="377253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9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79" indent="0">
              <a:buNone/>
              <a:defRPr sz="1300"/>
            </a:lvl2pPr>
            <a:lvl3pPr marL="943158" indent="0">
              <a:buNone/>
              <a:defRPr sz="1100"/>
            </a:lvl3pPr>
            <a:lvl4pPr marL="1414697" indent="0">
              <a:buNone/>
              <a:defRPr sz="1000"/>
            </a:lvl4pPr>
            <a:lvl5pPr marL="1886278" indent="0">
              <a:buNone/>
              <a:defRPr sz="1000"/>
            </a:lvl5pPr>
            <a:lvl6pPr marL="2357822" indent="0">
              <a:buNone/>
              <a:defRPr sz="1000"/>
            </a:lvl6pPr>
            <a:lvl7pPr marL="2829401" indent="0">
              <a:buNone/>
              <a:defRPr sz="1000"/>
            </a:lvl7pPr>
            <a:lvl8pPr marL="3300982" indent="0">
              <a:buNone/>
              <a:defRPr sz="1000"/>
            </a:lvl8pPr>
            <a:lvl9pPr marL="377253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3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2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3"/>
            <a:ext cx="7776686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7"/>
            <a:ext cx="7776686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A1353-356B-4B76-896C-719D141E4E3B}" type="datetimeFigureOut">
              <a:rPr lang="fr-FR" smtClean="0"/>
              <a:pPr/>
              <a:t>18/08/2025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4137A-FA87-4B7E-8EC9-E8362578E7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185"/>
            <a:ext cx="7776686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683"/>
            <a:ext cx="7776686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5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3" y="232056"/>
            <a:ext cx="7776686" cy="960175"/>
          </a:xfrm>
          <a:prstGeom prst="rect">
            <a:avLst/>
          </a:prstGeom>
        </p:spPr>
        <p:txBody>
          <a:bodyPr vert="horz" lIns="93719" tIns="46845" rIns="93719" bIns="468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3" y="1345116"/>
            <a:ext cx="7776686" cy="3802019"/>
          </a:xfrm>
          <a:prstGeom prst="rect">
            <a:avLst/>
          </a:prstGeom>
        </p:spPr>
        <p:txBody>
          <a:bodyPr vert="horz" lIns="93719" tIns="46845" rIns="93719" bIns="468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5"/>
            <a:ext cx="2016178" cy="306722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l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5"/>
            <a:ext cx="2736242" cy="306722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ctr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5"/>
            <a:ext cx="2016178" cy="306722"/>
          </a:xfrm>
          <a:prstGeom prst="rect">
            <a:avLst/>
          </a:prstGeom>
        </p:spPr>
        <p:txBody>
          <a:bodyPr vert="horz" lIns="93719" tIns="46845" rIns="93719" bIns="46845" rtlCol="0" anchor="ctr"/>
          <a:lstStyle>
            <a:lvl1pPr algn="r" defTabSz="9431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94315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86" indent="-353686" algn="l" defTabSz="94315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89" indent="-294725" algn="l" defTabSz="94315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32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87" indent="-235808" algn="l" defTabSz="94315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73" indent="-235808" algn="l" defTabSz="94315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606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96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747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350" indent="-235808" algn="l" defTabSz="9431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79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58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97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78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822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401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82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530" algn="l" defTabSz="9431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368002" y="252000"/>
            <a:ext cx="3237325" cy="252000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9283" y="1980508"/>
            <a:ext cx="1871480" cy="1557495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444743" y="1764001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91993" y="3276037"/>
            <a:ext cx="7848775" cy="1445799"/>
          </a:xfrm>
          <a:prstGeom prst="rect">
            <a:avLst/>
          </a:prstGeom>
        </p:spPr>
        <p:txBody>
          <a:bodyPr wrap="square" lIns="90738" tIns="45348" rIns="90738" bIns="45348">
            <a:spAutoFit/>
          </a:bodyPr>
          <a:lstStyle/>
          <a:p>
            <a:pPr defTabSz="940304"/>
            <a:r>
              <a:rPr lang="fr-FR" sz="4400" b="1" dirty="0">
                <a:ln w="38100" cmpd="dbl">
                  <a:solidFill>
                    <a:prstClr val="white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</a:t>
            </a:r>
          </a:p>
          <a:p>
            <a:pPr defTabSz="940304"/>
            <a:r>
              <a:rPr lang="fr-FR" sz="4400" b="1" dirty="0">
                <a:ln w="38100" cmpd="dbl">
                  <a:solidFill>
                    <a:prstClr val="white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0" y="4860000"/>
            <a:ext cx="8640763" cy="922578"/>
          </a:xfrm>
          <a:prstGeom prst="rect">
            <a:avLst/>
          </a:prstGeom>
        </p:spPr>
        <p:txBody>
          <a:bodyPr wrap="square" lIns="90738" tIns="45348" rIns="90738" bIns="45348">
            <a:spAutoFit/>
          </a:bodyPr>
          <a:lstStyle/>
          <a:p>
            <a:pPr algn="ctr" defTabSz="94030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sur les hauteurs des </a:t>
            </a:r>
            <a:r>
              <a:rPr lang="fr-FR" sz="5400" b="1" dirty="0" err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vosges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64686" y="144540"/>
            <a:ext cx="2736301" cy="2261483"/>
          </a:xfrm>
          <a:prstGeom prst="rect">
            <a:avLst/>
          </a:prstGeom>
        </p:spPr>
        <p:txBody>
          <a:bodyPr wrap="square" lIns="106010" tIns="53006" rIns="106010" bIns="53006">
            <a:spAutoFit/>
          </a:bodyPr>
          <a:lstStyle/>
          <a:p>
            <a:pPr algn="ctr" defTabSz="75909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Ariel Kalma - Ballade Sur Le Lac 3 (Remastered 2020).wav">
            <a:hlinkClick r:id="" action="ppaction://media"/>
          </p:cNvPr>
          <p:cNvPicPr>
            <a:picLocks noRot="1" noChangeAspect="1"/>
          </p:cNvPicPr>
          <p:nvPr>
            <a:wavAudioFile r:embed="rId1" name="Ariel Kalma - Ballade Sur Le Lac 3 (Remastered 2020).wav"/>
          </p:nvPr>
        </p:nvPicPr>
        <p:blipFill>
          <a:blip r:embed="rId5" cstate="print"/>
          <a:stretch>
            <a:fillRect/>
          </a:stretch>
        </p:blipFill>
        <p:spPr>
          <a:xfrm>
            <a:off x="4248373" y="22324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53985_1265725191222921_9213475536686233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65385_584377804250852_8189518918234036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76558_2479056412430485_8021406197630896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720000"/>
            <a:ext cx="8640000" cy="3881251"/>
          </a:xfrm>
          <a:prstGeom prst="rect">
            <a:avLst/>
          </a:prstGeom>
        </p:spPr>
      </p:pic>
      <p:pic>
        <p:nvPicPr>
          <p:cNvPr id="4" name="Image 3" descr="464985014_2237579273309348_1371507990190482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3" y="3145414"/>
            <a:ext cx="8640000" cy="261562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0050_10227598485372090_3494958787106824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89427_1265725367889570_7610580030444807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9555_1265725311222909_8134326370645407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15012_1265725414556232_188959277732641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2698_1265725471222893_6037832605778118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52125_1331791984458323_6730446955130805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28845_584377930917506_4768231919809355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69300_584378140917485_3304976558785839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90859_584377760917523_2946136957437896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9509_10227598490932229_4621479406191255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5329_1098740158512773_1366817297087417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1436_1265725511222889_258841723402439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5878_1265725614556212_194628300589245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51047_1265725557889551_4745181886873612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56218_1098740495179406_2809210115339629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0645_1098740478512741_16594191988945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87867_2479057632430363_4554963050332681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47501_2479058209096972_5289556842017319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8488_1098740098512779_4874572364622907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247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9180_1098740435179412_3060920181689290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10415_2479058445763615_870573741213226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9721_2479057482430378_665724720366497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0924_1098740278512761_2010227793395365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0120_2479056849097108_1701469631167668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18155_1098740388512750_8226465949209763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5062_2479058145763645_7675966877484509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03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7171_1098740218512767_4768159476644283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51108_2479058252430301_4684783600893239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12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7538_2479056612430465_1421669780915091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936000"/>
            <a:ext cx="8640000" cy="38812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c Blanc466018047_8959431854174049_6934427900625493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03"/>
            <a:ext cx="8640000" cy="3898121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c Blanc466018835_8959431430840758_6889435460241516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98121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c Blanc466416072_8959432150840686_5803685087621507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8640000" cy="420187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c de Schiessrothried465741652_1098740535179402_2936700047417352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5477185" y="4068506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4316" y="2016423"/>
            <a:ext cx="1152000" cy="1152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996000" y="144215"/>
            <a:ext cx="4536407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Ariel  </a:t>
            </a:r>
            <a:r>
              <a:rPr lang="fr-FR" sz="3700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Kalma</a:t>
            </a:r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endParaRPr lang="fr-FR" sz="3700" b="1" dirty="0" smtClean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0306"/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Ballade  Sur  Le  Lac </a:t>
            </a:r>
            <a:endParaRPr lang="fr-FR" sz="3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64597" y="1800399"/>
            <a:ext cx="2018834" cy="1800000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408613" y="1944415"/>
            <a:ext cx="1736197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0">
            <a:off x="2808213" y="4392000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7933" y="28085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215925" y="3744615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160141" y="1944415"/>
            <a:ext cx="1170924" cy="6481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 rot="540000">
            <a:off x="4896445" y="3240559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18.08.2025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64197" y="216223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53</Words>
  <Application>Microsoft Office PowerPoint</Application>
  <PresentationFormat>Personnalisé</PresentationFormat>
  <Paragraphs>14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57</vt:i4>
      </vt:variant>
    </vt:vector>
  </HeadingPairs>
  <TitlesOfParts>
    <vt:vector size="60" baseType="lpstr">
      <vt:lpstr>Thème Office</vt:lpstr>
      <vt:lpstr>67_Thème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2025-08-16T19:24:38Z</dcterms:created>
  <dcterms:modified xsi:type="dcterms:W3CDTF">2025-08-18T20:29:44Z</dcterms:modified>
</cp:coreProperties>
</file>