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64"/>
  </p:notesMasterIdLst>
  <p:sldIdLst>
    <p:sldId id="425" r:id="rId3"/>
    <p:sldId id="460" r:id="rId4"/>
    <p:sldId id="427" r:id="rId5"/>
    <p:sldId id="462" r:id="rId6"/>
    <p:sldId id="457" r:id="rId7"/>
    <p:sldId id="428" r:id="rId8"/>
    <p:sldId id="468" r:id="rId9"/>
    <p:sldId id="429" r:id="rId10"/>
    <p:sldId id="463" r:id="rId11"/>
    <p:sldId id="430" r:id="rId12"/>
    <p:sldId id="449" r:id="rId13"/>
    <p:sldId id="464" r:id="rId14"/>
    <p:sldId id="431" r:id="rId15"/>
    <p:sldId id="465" r:id="rId16"/>
    <p:sldId id="432" r:id="rId17"/>
    <p:sldId id="459" r:id="rId18"/>
    <p:sldId id="466" r:id="rId19"/>
    <p:sldId id="433" r:id="rId20"/>
    <p:sldId id="467" r:id="rId21"/>
    <p:sldId id="434" r:id="rId22"/>
    <p:sldId id="456" r:id="rId23"/>
    <p:sldId id="469" r:id="rId24"/>
    <p:sldId id="435" r:id="rId25"/>
    <p:sldId id="453" r:id="rId26"/>
    <p:sldId id="470" r:id="rId27"/>
    <p:sldId id="436" r:id="rId28"/>
    <p:sldId id="487" r:id="rId29"/>
    <p:sldId id="437" r:id="rId30"/>
    <p:sldId id="451" r:id="rId31"/>
    <p:sldId id="488" r:id="rId32"/>
    <p:sldId id="438" r:id="rId33"/>
    <p:sldId id="489" r:id="rId34"/>
    <p:sldId id="439" r:id="rId35"/>
    <p:sldId id="490" r:id="rId36"/>
    <p:sldId id="440" r:id="rId37"/>
    <p:sldId id="471" r:id="rId38"/>
    <p:sldId id="441" r:id="rId39"/>
    <p:sldId id="472" r:id="rId40"/>
    <p:sldId id="442" r:id="rId41"/>
    <p:sldId id="473" r:id="rId42"/>
    <p:sldId id="452" r:id="rId43"/>
    <p:sldId id="443" r:id="rId44"/>
    <p:sldId id="474" r:id="rId45"/>
    <p:sldId id="444" r:id="rId46"/>
    <p:sldId id="475" r:id="rId47"/>
    <p:sldId id="445" r:id="rId48"/>
    <p:sldId id="476" r:id="rId49"/>
    <p:sldId id="458" r:id="rId50"/>
    <p:sldId id="446" r:id="rId51"/>
    <p:sldId id="477" r:id="rId52"/>
    <p:sldId id="450" r:id="rId53"/>
    <p:sldId id="478" r:id="rId54"/>
    <p:sldId id="447" r:id="rId55"/>
    <p:sldId id="479" r:id="rId56"/>
    <p:sldId id="448" r:id="rId57"/>
    <p:sldId id="455" r:id="rId58"/>
    <p:sldId id="480" r:id="rId59"/>
    <p:sldId id="461" r:id="rId60"/>
    <p:sldId id="454" r:id="rId61"/>
    <p:sldId id="481" r:id="rId62"/>
    <p:sldId id="426" r:id="rId63"/>
  </p:sldIdLst>
  <p:sldSz cx="8640763" cy="57610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dCiZnQ+IeMnjQprSMdwlw==" hashData="BmqRdh8noKelmzLWlbXfBo7+xc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46" autoAdjust="0"/>
    <p:restoredTop sz="94660"/>
  </p:normalViewPr>
  <p:slideViewPr>
    <p:cSldViewPr>
      <p:cViewPr varScale="1">
        <p:scale>
          <a:sx n="91" d="100"/>
          <a:sy n="91" d="100"/>
        </p:scale>
        <p:origin x="-456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121FD-F2AF-4591-AE13-82B054ED0DB8}" type="datetimeFigureOut">
              <a:rPr lang="fr-FR" smtClean="0"/>
              <a:pPr/>
              <a:t>15/08/2025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F690F-0FD4-4172-9214-5E7CC999490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2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5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7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0" y="128957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0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3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2035"/>
            <a:ext cx="1944172" cy="40967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192035"/>
            <a:ext cx="5688502" cy="40967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7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7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90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83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5" y="1289583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5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8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5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13" Type="http://schemas.openxmlformats.org/officeDocument/2006/relationships/image" Target="../media/image74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12" Type="http://schemas.openxmlformats.org/officeDocument/2006/relationships/image" Target="../media/image73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7.gif"/><Relationship Id="rId11" Type="http://schemas.openxmlformats.org/officeDocument/2006/relationships/image" Target="../media/image72.png"/><Relationship Id="rId5" Type="http://schemas.openxmlformats.org/officeDocument/2006/relationships/image" Target="../media/image66.gif"/><Relationship Id="rId15" Type="http://schemas.openxmlformats.org/officeDocument/2006/relationships/image" Target="../media/image76.png"/><Relationship Id="rId10" Type="http://schemas.openxmlformats.org/officeDocument/2006/relationships/image" Target="../media/image71.gif"/><Relationship Id="rId4" Type="http://schemas.openxmlformats.org/officeDocument/2006/relationships/image" Target="../media/image65.png"/><Relationship Id="rId9" Type="http://schemas.openxmlformats.org/officeDocument/2006/relationships/image" Target="../media/image70.jpeg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0000"/>
            <a:lum/>
          </a:blip>
          <a:srcRect/>
          <a:stretch>
            <a:fillRect t="-13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80000"/>
            <a:ext cx="8640762" cy="175432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400" b="1" dirty="0" smtClean="0">
                <a:ln w="3175">
                  <a:solidFill>
                    <a:schemeClr val="tx2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Les  maisons  alsaciennes </a:t>
            </a:r>
          </a:p>
          <a:p>
            <a:pPr algn="ctr"/>
            <a:r>
              <a:rPr lang="fr-FR" sz="6400" b="1" dirty="0" smtClean="0">
                <a:ln w="3175">
                  <a:solidFill>
                    <a:schemeClr val="tx2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Au  gré  des  siècles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240261" y="4896743"/>
            <a:ext cx="30963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des amoureux </a:t>
            </a:r>
            <a:endParaRPr lang="fr-FR" sz="1400" b="1" dirty="0" smtClean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de  </a:t>
            </a:r>
            <a:r>
              <a:rPr lang="fr-FR" sz="14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la  maison alsacienne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 pour  le  plaisir  du  partage  </a:t>
            </a:r>
            <a:endParaRPr lang="fr-FR" sz="14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96245" y="3384575"/>
            <a:ext cx="852554" cy="1080000"/>
          </a:xfrm>
          <a:prstGeom prst="rect">
            <a:avLst/>
          </a:prstGeom>
        </p:spPr>
      </p:pic>
      <p:sp>
        <p:nvSpPr>
          <p:cNvPr id="2050" name="filecab3"/>
          <p:cNvSpPr>
            <a:spLocks noEditPoints="1" noChangeArrowheads="1"/>
          </p:cNvSpPr>
          <p:nvPr/>
        </p:nvSpPr>
        <p:spPr bwMode="auto">
          <a:xfrm>
            <a:off x="5112469" y="3312567"/>
            <a:ext cx="2417836" cy="1101303"/>
          </a:xfrm>
          <a:custGeom>
            <a:avLst/>
            <a:gdLst>
              <a:gd name="T0" fmla="*/ 10800 w 21600"/>
              <a:gd name="T1" fmla="*/ 0 h 21600"/>
              <a:gd name="T2" fmla="*/ 0 w 21600"/>
              <a:gd name="T3" fmla="*/ 0 h 21600"/>
              <a:gd name="T4" fmla="*/ 0 w 21600"/>
              <a:gd name="T5" fmla="*/ 10800 h 21600"/>
              <a:gd name="T6" fmla="*/ 0 w 21600"/>
              <a:gd name="T7" fmla="*/ 20367 h 21600"/>
              <a:gd name="T8" fmla="*/ 10800 w 21600"/>
              <a:gd name="T9" fmla="*/ 21600 h 21600"/>
              <a:gd name="T10" fmla="*/ 21600 w 21600"/>
              <a:gd name="T11" fmla="*/ 20367 h 21600"/>
              <a:gd name="T12" fmla="*/ 21600 w 21600"/>
              <a:gd name="T13" fmla="*/ 10800 h 21600"/>
              <a:gd name="T14" fmla="*/ 21600 w 21600"/>
              <a:gd name="T15" fmla="*/ 0 h 21600"/>
              <a:gd name="T16" fmla="*/ 1004 w 21600"/>
              <a:gd name="T17" fmla="*/ 511 h 21600"/>
              <a:gd name="T18" fmla="*/ 20542 w 21600"/>
              <a:gd name="T19" fmla="*/ 187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788" y="0"/>
                </a:moveTo>
                <a:lnTo>
                  <a:pt x="0" y="0"/>
                </a:lnTo>
                <a:lnTo>
                  <a:pt x="0" y="10800"/>
                </a:lnTo>
                <a:lnTo>
                  <a:pt x="0" y="19099"/>
                </a:lnTo>
                <a:lnTo>
                  <a:pt x="8466" y="19099"/>
                </a:lnTo>
                <a:lnTo>
                  <a:pt x="8490" y="19440"/>
                </a:lnTo>
                <a:lnTo>
                  <a:pt x="8537" y="20008"/>
                </a:lnTo>
                <a:lnTo>
                  <a:pt x="8607" y="20349"/>
                </a:lnTo>
                <a:lnTo>
                  <a:pt x="8701" y="20691"/>
                </a:lnTo>
                <a:lnTo>
                  <a:pt x="8842" y="21145"/>
                </a:lnTo>
                <a:lnTo>
                  <a:pt x="9053" y="21373"/>
                </a:lnTo>
                <a:lnTo>
                  <a:pt x="9264" y="21600"/>
                </a:lnTo>
                <a:lnTo>
                  <a:pt x="9545" y="21600"/>
                </a:lnTo>
                <a:lnTo>
                  <a:pt x="10718" y="21600"/>
                </a:lnTo>
                <a:lnTo>
                  <a:pt x="11891" y="21600"/>
                </a:lnTo>
                <a:lnTo>
                  <a:pt x="12266" y="21600"/>
                </a:lnTo>
                <a:lnTo>
                  <a:pt x="12477" y="21429"/>
                </a:lnTo>
                <a:lnTo>
                  <a:pt x="12618" y="21202"/>
                </a:lnTo>
                <a:lnTo>
                  <a:pt x="12758" y="20861"/>
                </a:lnTo>
                <a:lnTo>
                  <a:pt x="12922" y="20349"/>
                </a:lnTo>
                <a:lnTo>
                  <a:pt x="12993" y="19952"/>
                </a:lnTo>
                <a:lnTo>
                  <a:pt x="13016" y="19440"/>
                </a:lnTo>
                <a:lnTo>
                  <a:pt x="13063" y="19099"/>
                </a:lnTo>
                <a:lnTo>
                  <a:pt x="21600" y="19099"/>
                </a:lnTo>
                <a:lnTo>
                  <a:pt x="21600" y="10800"/>
                </a:lnTo>
                <a:lnTo>
                  <a:pt x="21600" y="0"/>
                </a:lnTo>
                <a:lnTo>
                  <a:pt x="10788" y="0"/>
                </a:lnTo>
                <a:close/>
                <a:moveTo>
                  <a:pt x="9053" y="19099"/>
                </a:moveTo>
                <a:lnTo>
                  <a:pt x="9053" y="19440"/>
                </a:lnTo>
                <a:lnTo>
                  <a:pt x="9076" y="19611"/>
                </a:lnTo>
                <a:lnTo>
                  <a:pt x="9123" y="19781"/>
                </a:lnTo>
                <a:lnTo>
                  <a:pt x="9193" y="20008"/>
                </a:lnTo>
                <a:lnTo>
                  <a:pt x="9264" y="20179"/>
                </a:lnTo>
                <a:lnTo>
                  <a:pt x="9334" y="20293"/>
                </a:lnTo>
                <a:lnTo>
                  <a:pt x="9405" y="20349"/>
                </a:lnTo>
                <a:lnTo>
                  <a:pt x="9545" y="20349"/>
                </a:lnTo>
                <a:lnTo>
                  <a:pt x="11891" y="20349"/>
                </a:lnTo>
                <a:lnTo>
                  <a:pt x="12031" y="20349"/>
                </a:lnTo>
                <a:lnTo>
                  <a:pt x="12172" y="20236"/>
                </a:lnTo>
                <a:lnTo>
                  <a:pt x="12266" y="20179"/>
                </a:lnTo>
                <a:lnTo>
                  <a:pt x="12336" y="20008"/>
                </a:lnTo>
                <a:lnTo>
                  <a:pt x="12383" y="19838"/>
                </a:lnTo>
                <a:lnTo>
                  <a:pt x="12430" y="19611"/>
                </a:lnTo>
                <a:lnTo>
                  <a:pt x="12477" y="19440"/>
                </a:lnTo>
                <a:lnTo>
                  <a:pt x="12477" y="19099"/>
                </a:lnTo>
                <a:lnTo>
                  <a:pt x="9053" y="19099"/>
                </a:lnTo>
                <a:close/>
              </a:path>
              <a:path w="21600" h="21600" extrusionOk="0">
                <a:moveTo>
                  <a:pt x="9053" y="19099"/>
                </a:moveTo>
                <a:lnTo>
                  <a:pt x="0" y="19099"/>
                </a:lnTo>
                <a:lnTo>
                  <a:pt x="21600" y="19099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b="1" dirty="0" smtClean="0">
                <a:latin typeface="Chiller" pitchFamily="82" charset="0"/>
              </a:rPr>
              <a:t>La </a:t>
            </a:r>
            <a:r>
              <a:rPr lang="fr-FR" sz="2000" b="1" dirty="0" smtClean="0">
                <a:latin typeface="Chiller" pitchFamily="82" charset="0"/>
              </a:rPr>
              <a:t> belle  image  est  </a:t>
            </a:r>
          </a:p>
          <a:p>
            <a:pPr algn="ctr"/>
            <a:r>
              <a:rPr lang="fr-FR" sz="2000" b="1" dirty="0" smtClean="0">
                <a:latin typeface="Chiller" pitchFamily="82" charset="0"/>
              </a:rPr>
              <a:t>une  géométrie  modulée  par  </a:t>
            </a:r>
            <a:r>
              <a:rPr lang="fr-FR" sz="2000" b="1" dirty="0" smtClean="0">
                <a:latin typeface="Chiller" pitchFamily="82" charset="0"/>
              </a:rPr>
              <a:t>le </a:t>
            </a:r>
            <a:r>
              <a:rPr lang="fr-FR" sz="2000" b="1" dirty="0" smtClean="0">
                <a:latin typeface="Chiller" pitchFamily="82" charset="0"/>
              </a:rPr>
              <a:t> cœur </a:t>
            </a:r>
            <a:endParaRPr lang="fr-FR" sz="2000" b="1" dirty="0" smtClean="0">
              <a:latin typeface="Chiller" pitchFamily="82" charset="0"/>
            </a:endParaRPr>
          </a:p>
        </p:txBody>
      </p:sp>
      <p:pic>
        <p:nvPicPr>
          <p:cNvPr id="9" name="MUSIC OF LOVE 2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2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2736205" y="23764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1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20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ble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125" y="0"/>
            <a:ext cx="3840692" cy="5761038"/>
          </a:xfrm>
          <a:prstGeom prst="rect">
            <a:avLst/>
          </a:prstGeom>
        </p:spPr>
      </p:pic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4032349" y="288231"/>
            <a:ext cx="1224136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Bebleheim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828909_281186884834706_34964722658799748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93" y="0"/>
            <a:ext cx="4328280" cy="5761038"/>
          </a:xfrm>
          <a:prstGeom prst="rect">
            <a:avLst/>
          </a:prstGeom>
        </p:spPr>
      </p:pic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4032349" y="288231"/>
            <a:ext cx="1224136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smtClean="0">
                <a:latin typeface="Agency FB" pitchFamily="34" charset="0"/>
                <a:cs typeface="Baloo" pitchFamily="66" charset="0"/>
              </a:rPr>
              <a:t>Bouxwiller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89497_7552552564778840_54963270851052514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18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1602545_2031267000562603_4151645891586300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ubRRectCallout"/>
          <p:cNvSpPr>
            <a:spLocks noEditPoints="1" noChangeArrowheads="1"/>
          </p:cNvSpPr>
          <p:nvPr/>
        </p:nvSpPr>
        <p:spPr bwMode="auto">
          <a:xfrm>
            <a:off x="3384277" y="1368351"/>
            <a:ext cx="1224136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1614026_2031267793895857_40351500177560251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 la nu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9" y="0"/>
            <a:ext cx="3840692" cy="5761038"/>
          </a:xfrm>
          <a:prstGeom prst="rect">
            <a:avLst/>
          </a:prstGeom>
        </p:spPr>
      </p:pic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2376165" y="216223"/>
            <a:ext cx="165618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la nuit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1695155_713078547336316_5944868761571902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57973_1530050317781434_7294637905084339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 la nuit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4" name="PubRRectCallout"/>
          <p:cNvSpPr>
            <a:spLocks noEditPoints="1" noChangeArrowheads="1"/>
          </p:cNvSpPr>
          <p:nvPr/>
        </p:nvSpPr>
        <p:spPr bwMode="auto">
          <a:xfrm>
            <a:off x="4032349" y="216223"/>
            <a:ext cx="165618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la nuit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29703_713078384002999_28718572902365526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 la nui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3775" y="0"/>
            <a:ext cx="3953212" cy="5761038"/>
          </a:xfrm>
          <a:prstGeom prst="rect">
            <a:avLst/>
          </a:prstGeom>
        </p:spPr>
      </p:pic>
      <p:sp>
        <p:nvSpPr>
          <p:cNvPr id="4" name="PubRRectCallout"/>
          <p:cNvSpPr>
            <a:spLocks noEditPoints="1" noChangeArrowheads="1"/>
          </p:cNvSpPr>
          <p:nvPr/>
        </p:nvSpPr>
        <p:spPr bwMode="auto">
          <a:xfrm>
            <a:off x="2736205" y="216223"/>
            <a:ext cx="165618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la nuit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5812101_10228476345510912_67491459209567483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5076" y="0"/>
            <a:ext cx="339061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761332_1159759675432834_69365293692812366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2376165" y="216223"/>
            <a:ext cx="129614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5933596_10228476345350908_6322844619394066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4248373" y="144215"/>
            <a:ext cx="129614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29121_7276939632340136_8299340961821583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16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60247_7552552064778890_7429581839046409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16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ubRRectCallout"/>
          <p:cNvSpPr>
            <a:spLocks noEditPoints="1" noChangeArrowheads="1"/>
          </p:cNvSpPr>
          <p:nvPr/>
        </p:nvSpPr>
        <p:spPr bwMode="auto">
          <a:xfrm>
            <a:off x="3384277" y="144215"/>
            <a:ext cx="129614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59024_7284279351606164_5985253979315102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16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06146_7552551561445607_2009457712809062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165" y="0"/>
            <a:ext cx="3888432" cy="583264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9981" y="0"/>
            <a:ext cx="4440800" cy="5761038"/>
          </a:xfrm>
          <a:prstGeom prst="rect">
            <a:avLst/>
          </a:prstGeom>
        </p:spPr>
      </p:pic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2376165" y="216223"/>
            <a:ext cx="129614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83816_7279863282047771_18342276131808715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157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ubRRectCallout"/>
          <p:cNvSpPr>
            <a:spLocks noEditPoints="1" noChangeArrowheads="1"/>
          </p:cNvSpPr>
          <p:nvPr/>
        </p:nvSpPr>
        <p:spPr bwMode="auto">
          <a:xfrm>
            <a:off x="2376165" y="216223"/>
            <a:ext cx="129614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803531_7276939635673469_9127964442219544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13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055670_340029372283790_71252883718179947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ubRRectCallout"/>
          <p:cNvSpPr>
            <a:spLocks noEditPoints="1" noChangeArrowheads="1"/>
          </p:cNvSpPr>
          <p:nvPr/>
        </p:nvSpPr>
        <p:spPr bwMode="auto">
          <a:xfrm>
            <a:off x="4608413" y="216223"/>
            <a:ext cx="129614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854400_7279862915381141_30690910886586410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157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ubRRectCallout"/>
          <p:cNvSpPr>
            <a:spLocks noEditPoints="1" noChangeArrowheads="1"/>
          </p:cNvSpPr>
          <p:nvPr/>
        </p:nvSpPr>
        <p:spPr bwMode="auto">
          <a:xfrm>
            <a:off x="6768653" y="144215"/>
            <a:ext cx="129614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1082584_7279862925381140_1184502474981308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157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2376165" y="144215"/>
            <a:ext cx="1296144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Hunspach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286326_7284278588272907_6261829876842508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9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mode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157" y="0"/>
            <a:ext cx="3840692" cy="5761038"/>
          </a:xfrm>
          <a:prstGeom prst="rect">
            <a:avLst/>
          </a:prstGeom>
        </p:spPr>
      </p:pic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2520181" y="216223"/>
            <a:ext cx="1224136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Obermodern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615893_7285692881464811_902680827784288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9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morschwiller, Sundgäu,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87569" y="0"/>
            <a:ext cx="3465624" cy="5761038"/>
          </a:xfrm>
          <a:prstGeom prst="rect">
            <a:avLst/>
          </a:prstGeom>
        </p:spPr>
      </p:pic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4032349" y="288231"/>
            <a:ext cx="1584176" cy="792088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Obermorschwiller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</a:t>
            </a:r>
            <a:r>
              <a:rPr lang="fr-FR" dirty="0" err="1" smtClean="0">
                <a:latin typeface="Agency FB" pitchFamily="34" charset="0"/>
                <a:cs typeface="Baloo" pitchFamily="66" charset="0"/>
              </a:rPr>
              <a:t>Sundgäu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1312694_1518283365627491_6958091635137719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ubRRectCallout"/>
          <p:cNvSpPr>
            <a:spLocks noEditPoints="1" noChangeArrowheads="1"/>
          </p:cNvSpPr>
          <p:nvPr/>
        </p:nvSpPr>
        <p:spPr bwMode="auto">
          <a:xfrm>
            <a:off x="575965" y="144215"/>
            <a:ext cx="1584176" cy="792088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Obersteinbach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Alsace du Nord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066748_7552551818112248_57728053483248937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165" y="0"/>
            <a:ext cx="3816424" cy="5724636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392593_901219868267038_1520346665325651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TEINBACH Alsace du No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4" name="PubRRectCallout"/>
          <p:cNvSpPr>
            <a:spLocks noEditPoints="1" noChangeArrowheads="1"/>
          </p:cNvSpPr>
          <p:nvPr/>
        </p:nvSpPr>
        <p:spPr bwMode="auto">
          <a:xfrm>
            <a:off x="2880221" y="144215"/>
            <a:ext cx="1584176" cy="792088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Obersteinbach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Alsace du Nord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18890_901219954933696_52018485639198806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13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575965" y="144215"/>
            <a:ext cx="1584176" cy="792088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Obersteinbach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Alsace du Nord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17465461_7224168204313345_21732564283224721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tein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PubRRectCallout"/>
          <p:cNvSpPr>
            <a:spLocks noEditPoints="1" noChangeArrowheads="1"/>
          </p:cNvSpPr>
          <p:nvPr/>
        </p:nvSpPr>
        <p:spPr bwMode="auto">
          <a:xfrm>
            <a:off x="5832549" y="216223"/>
            <a:ext cx="1584176" cy="792088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Obersteinbach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Alsace du Nord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28713_1258770238381043_72818159520748296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462901_25549788897953673_76859883466259851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2592189" y="288231"/>
            <a:ext cx="1584176" cy="792088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Obersteinbach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Alsace du Nord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942065_698632869076228_55707628792317493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3716" y="0"/>
            <a:ext cx="461333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6264597" y="216223"/>
            <a:ext cx="1584176" cy="792088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Obersteinbach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Alsace du Nord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548719_1775850926267155_2495126805716242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6552629" y="144215"/>
            <a:ext cx="1584176" cy="792088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Obersteinbach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Alsace du Nord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45881_1775855199600061_12047319823888656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4973" y="0"/>
            <a:ext cx="453081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593520_7551285104905586_6703377417952463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140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6480621" y="216223"/>
            <a:ext cx="1584176" cy="792088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Obersteinbach</a:t>
            </a:r>
            <a:r>
              <a:rPr lang="fr-FR" dirty="0" smtClean="0">
                <a:latin typeface="Agency FB" pitchFamily="34" charset="0"/>
                <a:cs typeface="Baloo" pitchFamily="66" charset="0"/>
              </a:rPr>
              <a:t> Alsace du Nord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822999_1159759752099493_6843162082728515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092152_7552552828112147_7544477977450107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9" y="0"/>
            <a:ext cx="3888432" cy="583264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in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165" y="0"/>
            <a:ext cx="3840692" cy="5761038"/>
          </a:xfrm>
          <a:prstGeom prst="rect">
            <a:avLst/>
          </a:prstGeom>
        </p:spPr>
      </p:pic>
      <p:sp>
        <p:nvSpPr>
          <p:cNvPr id="3" name="PubRRectCallout"/>
          <p:cNvSpPr>
            <a:spLocks noEditPoints="1" noChangeArrowheads="1"/>
          </p:cNvSpPr>
          <p:nvPr/>
        </p:nvSpPr>
        <p:spPr bwMode="auto">
          <a:xfrm>
            <a:off x="3168253" y="216223"/>
            <a:ext cx="1224136" cy="504056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dirty="0" err="1" smtClean="0">
                <a:latin typeface="Agency FB" pitchFamily="34" charset="0"/>
                <a:cs typeface="Baloo" pitchFamily="66" charset="0"/>
              </a:rPr>
              <a:t>Weinbourg</a:t>
            </a:r>
            <a:endParaRPr lang="fr-FR" dirty="0">
              <a:latin typeface="Agency FB" pitchFamily="34" charset="0"/>
              <a:cs typeface="Baloo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 descr="vecteezy_paper-scroll-clipart-design-illustration_938437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8000" y="4392000"/>
            <a:ext cx="5508000" cy="1224335"/>
          </a:xfrm>
          <a:prstGeom prst="rect">
            <a:avLst/>
          </a:prstGeom>
        </p:spPr>
      </p:pic>
      <p:pic>
        <p:nvPicPr>
          <p:cNvPr id="31" name="Image 30" descr="vecteezy_colorful-retro-minivan-camper-car-modern-pop-art-style_252441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80421" y="2808511"/>
            <a:ext cx="1800325" cy="1800000"/>
          </a:xfrm>
          <a:prstGeom prst="rect">
            <a:avLst/>
          </a:prstGeom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6205" y="4680719"/>
            <a:ext cx="1584176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52229" y="3384575"/>
            <a:ext cx="1080000" cy="1080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7380000" y="216223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2561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008013" y="216223"/>
            <a:ext cx="8963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15.08.2025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82162052_195195401624013_841094771404439552_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84277" y="1908000"/>
            <a:ext cx="396000" cy="396000"/>
          </a:xfrm>
          <a:prstGeom prst="rect">
            <a:avLst/>
          </a:prstGeom>
          <a:ln>
            <a:solidFill>
              <a:srgbClr val="FF0000"/>
            </a:solidFill>
          </a:ln>
          <a:effectLst>
            <a:softEdge rad="63500"/>
          </a:effectLst>
        </p:spPr>
      </p:pic>
      <p:sp>
        <p:nvSpPr>
          <p:cNvPr id="18" name="Ellipse 17"/>
          <p:cNvSpPr/>
          <p:nvPr/>
        </p:nvSpPr>
        <p:spPr>
          <a:xfrm rot="180000">
            <a:off x="1224000" y="1008000"/>
            <a:ext cx="1044061" cy="1800200"/>
          </a:xfrm>
          <a:prstGeom prst="ellipse">
            <a:avLst/>
          </a:prstGeom>
          <a:blipFill dpi="0" rotWithShape="1">
            <a:blip r:embed="rId8" cstate="print"/>
            <a:srcRect/>
            <a:stretch>
              <a:fillRect l="-22000" r="-25000" b="-20000"/>
            </a:stretch>
          </a:blipFill>
          <a:ln w="63500"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Ellipse 15"/>
          <p:cNvSpPr>
            <a:spLocks noChangeAspect="1"/>
          </p:cNvSpPr>
          <p:nvPr/>
        </p:nvSpPr>
        <p:spPr>
          <a:xfrm rot="420000">
            <a:off x="7164000" y="1232098"/>
            <a:ext cx="1043945" cy="1800000"/>
          </a:xfrm>
          <a:prstGeom prst="ellipse">
            <a:avLst/>
          </a:prstGeom>
          <a:blipFill dpi="0" rotWithShape="1">
            <a:blip r:embed="rId9" cstate="print"/>
            <a:srcRect/>
            <a:stretch>
              <a:fillRect l="-100000" r="-15000" b="-20000"/>
            </a:stretch>
          </a:blipFill>
          <a:ln w="63500"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4824437" y="4428000"/>
            <a:ext cx="32217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40306"/>
            <a:r>
              <a:rPr lang="en-US" sz="3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Music  Of  Love </a:t>
            </a:r>
          </a:p>
          <a:p>
            <a:pPr algn="ctr" defTabSz="940306"/>
            <a:r>
              <a:rPr lang="en-US" sz="3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Sergey  </a:t>
            </a:r>
            <a:r>
              <a:rPr lang="en-US" sz="3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Grischuk</a:t>
            </a:r>
            <a:endParaRPr lang="fr-FR" sz="3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  <a:p>
            <a:pPr algn="ctr"/>
            <a:endParaRPr lang="fr-FR" sz="3200" dirty="0" smtClean="0">
              <a:ln w="19050">
                <a:solidFill>
                  <a:schemeClr val="tx2"/>
                </a:solidFill>
              </a:ln>
              <a:solidFill>
                <a:schemeClr val="tx2"/>
              </a:solidFill>
              <a:latin typeface="Bradley Hand ITC" pitchFamily="66" charset="0"/>
            </a:endParaRPr>
          </a:p>
        </p:txBody>
      </p:sp>
      <p:pic>
        <p:nvPicPr>
          <p:cNvPr id="25" name="Image 24" descr="66778155_p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148000" y="108000"/>
            <a:ext cx="1080000" cy="919997"/>
          </a:xfrm>
          <a:prstGeom prst="rect">
            <a:avLst/>
          </a:prstGeom>
        </p:spPr>
      </p:pic>
      <p:pic>
        <p:nvPicPr>
          <p:cNvPr id="27" name="Image 26" descr="vecteezy_paper-scroll-clipart-design-illustration_9381068.png"/>
          <p:cNvPicPr preferRelativeResize="0">
            <a:picLocks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43916" y="4392688"/>
            <a:ext cx="2988000" cy="136835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87933" y="4824735"/>
            <a:ext cx="169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  <a:endParaRPr lang="fr-FR" sz="2800" dirty="0">
              <a:ln w="19050">
                <a:solidFill>
                  <a:schemeClr val="tx2"/>
                </a:solidFill>
              </a:ln>
              <a:solidFill>
                <a:schemeClr val="tx2"/>
              </a:solidFill>
              <a:latin typeface="Bradley Hand ITC" pitchFamily="66" charset="0"/>
            </a:endParaRPr>
          </a:p>
        </p:txBody>
      </p:sp>
      <p:pic>
        <p:nvPicPr>
          <p:cNvPr id="32" name="Image 31" descr="vecteezy_metallic-door-plate-clipart-design-illustration_940089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-420000">
            <a:off x="4824000" y="3564000"/>
            <a:ext cx="1368152" cy="497493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 rot="-480000">
            <a:off x="4716000" y="3528000"/>
            <a:ext cx="15392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rgbClr val="FF0000"/>
                  </a:solidFill>
                </a:ln>
                <a:solidFill>
                  <a:srgbClr val="FF0000"/>
                </a:solidFill>
                <a:latin typeface="Bradley Hand ITC" pitchFamily="66" charset="0"/>
              </a:rPr>
              <a:t>Internet</a:t>
            </a:r>
            <a:endParaRPr lang="fr-FR" sz="3200" b="1" dirty="0">
              <a:ln w="19050">
                <a:solidFill>
                  <a:srgbClr val="FF0000"/>
                </a:solidFill>
              </a:ln>
              <a:solidFill>
                <a:srgbClr val="FF0000"/>
              </a:solidFill>
              <a:latin typeface="Bradley Hand ITC" pitchFamily="66" charset="0"/>
            </a:endParaRPr>
          </a:p>
        </p:txBody>
      </p:sp>
      <p:pic>
        <p:nvPicPr>
          <p:cNvPr id="33" name="Image 32" descr="vecteezy_audio-speaker-clipart-design-illustration_9399546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808213" y="216223"/>
            <a:ext cx="1800000" cy="1800000"/>
          </a:xfrm>
          <a:prstGeom prst="rect">
            <a:avLst/>
          </a:prstGeom>
        </p:spPr>
      </p:pic>
      <p:sp>
        <p:nvSpPr>
          <p:cNvPr id="34" name="Ellipse 33"/>
          <p:cNvSpPr>
            <a:spLocks noChangeAspect="1"/>
          </p:cNvSpPr>
          <p:nvPr/>
        </p:nvSpPr>
        <p:spPr>
          <a:xfrm>
            <a:off x="2952229" y="360239"/>
            <a:ext cx="1512167" cy="1512000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7" name="Image 36" descr="b1Video-Camera-PNG-Image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-900000">
            <a:off x="4644000" y="2232000"/>
            <a:ext cx="1800000" cy="1012500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0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24" grpId="0"/>
      <p:bldP spid="30" grpId="0"/>
      <p:bldP spid="15" grpId="0"/>
      <p:bldP spid="34" grpId="0" animBg="1"/>
    </p:bld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4545</TotalTime>
  <Words>98</Words>
  <Application>Microsoft Office PowerPoint</Application>
  <PresentationFormat>Personnalisé</PresentationFormat>
  <Paragraphs>38</Paragraphs>
  <Slides>61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61</vt:i4>
      </vt:variant>
    </vt:vector>
  </HeadingPairs>
  <TitlesOfParts>
    <vt:vector size="63" baseType="lpstr"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449</cp:revision>
  <dcterms:created xsi:type="dcterms:W3CDTF">2020-01-17T12:16:53Z</dcterms:created>
  <dcterms:modified xsi:type="dcterms:W3CDTF">2025-08-15T18:44:57Z</dcterms:modified>
</cp:coreProperties>
</file>