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16" r:id="rId1"/>
    <p:sldMasterId id="2147484128" r:id="rId2"/>
  </p:sldMasterIdLst>
  <p:notesMasterIdLst>
    <p:notesMasterId r:id="rId55"/>
  </p:notesMasterIdLst>
  <p:sldIdLst>
    <p:sldId id="466" r:id="rId3"/>
    <p:sldId id="470" r:id="rId4"/>
    <p:sldId id="471" r:id="rId5"/>
    <p:sldId id="472" r:id="rId6"/>
    <p:sldId id="473" r:id="rId7"/>
    <p:sldId id="474" r:id="rId8"/>
    <p:sldId id="475" r:id="rId9"/>
    <p:sldId id="476" r:id="rId10"/>
    <p:sldId id="477" r:id="rId11"/>
    <p:sldId id="478" r:id="rId12"/>
    <p:sldId id="479" r:id="rId13"/>
    <p:sldId id="480" r:id="rId14"/>
    <p:sldId id="481" r:id="rId15"/>
    <p:sldId id="482" r:id="rId16"/>
    <p:sldId id="483" r:id="rId17"/>
    <p:sldId id="484" r:id="rId18"/>
    <p:sldId id="485" r:id="rId19"/>
    <p:sldId id="486" r:id="rId20"/>
    <p:sldId id="487" r:id="rId21"/>
    <p:sldId id="488" r:id="rId22"/>
    <p:sldId id="489" r:id="rId23"/>
    <p:sldId id="490" r:id="rId24"/>
    <p:sldId id="491" r:id="rId25"/>
    <p:sldId id="492" r:id="rId26"/>
    <p:sldId id="493" r:id="rId27"/>
    <p:sldId id="494" r:id="rId28"/>
    <p:sldId id="495" r:id="rId29"/>
    <p:sldId id="496" r:id="rId30"/>
    <p:sldId id="497" r:id="rId31"/>
    <p:sldId id="498" r:id="rId32"/>
    <p:sldId id="499" r:id="rId33"/>
    <p:sldId id="501" r:id="rId34"/>
    <p:sldId id="502" r:id="rId35"/>
    <p:sldId id="503" r:id="rId36"/>
    <p:sldId id="504" r:id="rId37"/>
    <p:sldId id="505" r:id="rId38"/>
    <p:sldId id="506" r:id="rId39"/>
    <p:sldId id="507" r:id="rId40"/>
    <p:sldId id="508" r:id="rId41"/>
    <p:sldId id="509" r:id="rId42"/>
    <p:sldId id="510" r:id="rId43"/>
    <p:sldId id="511" r:id="rId44"/>
    <p:sldId id="512" r:id="rId45"/>
    <p:sldId id="513" r:id="rId46"/>
    <p:sldId id="514" r:id="rId47"/>
    <p:sldId id="515" r:id="rId48"/>
    <p:sldId id="516" r:id="rId49"/>
    <p:sldId id="518" r:id="rId50"/>
    <p:sldId id="519" r:id="rId51"/>
    <p:sldId id="517" r:id="rId52"/>
    <p:sldId id="520" r:id="rId53"/>
    <p:sldId id="467" r:id="rId54"/>
  </p:sldIdLst>
  <p:sldSz cx="7740650" cy="5761038"/>
  <p:notesSz cx="6858000" cy="9144000"/>
  <p:defaultTextStyle>
    <a:defPPr>
      <a:defRPr lang="fr-FR"/>
    </a:defPPr>
    <a:lvl1pPr marL="0" algn="l" defTabSz="98033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90174" algn="l" defTabSz="98033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80339" algn="l" defTabSz="98033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70506" algn="l" defTabSz="98033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60671" algn="l" defTabSz="98033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450841" algn="l" defTabSz="98033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941013" algn="l" defTabSz="98033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431179" algn="l" defTabSz="98033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921349" algn="l" defTabSz="980339" rtl="0" eaLnBrk="1" latinLnBrk="0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8D43C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87" autoAdjust="0"/>
    <p:restoredTop sz="86387" autoAdjust="0"/>
  </p:normalViewPr>
  <p:slideViewPr>
    <p:cSldViewPr>
      <p:cViewPr varScale="1">
        <p:scale>
          <a:sx n="83" d="100"/>
          <a:sy n="83" d="100"/>
        </p:scale>
        <p:origin x="-792" y="-72"/>
      </p:cViewPr>
      <p:guideLst>
        <p:guide orient="horz" pos="1815"/>
        <p:guide pos="2439"/>
      </p:guideLst>
    </p:cSldViewPr>
  </p:slideViewPr>
  <p:outlineViewPr>
    <p:cViewPr>
      <p:scale>
        <a:sx n="33" d="100"/>
        <a:sy n="33" d="100"/>
      </p:scale>
      <p:origin x="25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4094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4B0814E-820B-45B0-A404-4C981F2B1F66}" type="datetimeFigureOut">
              <a:rPr lang="fr-FR" smtClean="0"/>
              <a:pPr/>
              <a:t>15/08/2025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25538" y="685800"/>
            <a:ext cx="4606925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4B33B90-1CBB-4A10-A548-B8460DCC3991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82333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1pPr>
    <a:lvl2pPr marL="411668" algn="l" defTabSz="82333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2pPr>
    <a:lvl3pPr marL="823338" algn="l" defTabSz="82333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3pPr>
    <a:lvl4pPr marL="1235005" algn="l" defTabSz="82333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4pPr>
    <a:lvl5pPr marL="1646672" algn="l" defTabSz="82333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5pPr>
    <a:lvl6pPr marL="2058340" algn="l" defTabSz="82333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6pPr>
    <a:lvl7pPr marL="2470010" algn="l" defTabSz="82333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7pPr>
    <a:lvl8pPr marL="2881677" algn="l" defTabSz="82333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8pPr>
    <a:lvl9pPr marL="3293347" algn="l" defTabSz="823338" rtl="0" eaLnBrk="1" latinLnBrk="0" hangingPunct="1">
      <a:defRPr sz="11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81195" y="1792242"/>
            <a:ext cx="6579553" cy="1234890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61423" y="3264715"/>
            <a:ext cx="541845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33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672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2004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934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667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4009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31345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8679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2112" y="3704638"/>
            <a:ext cx="6579553" cy="1144207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12112" y="2441782"/>
            <a:ext cx="6579553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3348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6722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2004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93409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6674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4009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31345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86791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7285" y="1344913"/>
            <a:ext cx="341878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35239" y="1344913"/>
            <a:ext cx="3418787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7542" y="1289590"/>
            <a:ext cx="3420131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348" indent="0">
              <a:buNone/>
              <a:defRPr sz="2100" b="1"/>
            </a:lvl2pPr>
            <a:lvl3pPr marL="946722" indent="0">
              <a:buNone/>
              <a:defRPr sz="1800" b="1"/>
            </a:lvl3pPr>
            <a:lvl4pPr marL="1420049" indent="0">
              <a:buNone/>
              <a:defRPr sz="1700" b="1"/>
            </a:lvl4pPr>
            <a:lvl5pPr marL="1893409" indent="0">
              <a:buNone/>
              <a:defRPr sz="1700" b="1"/>
            </a:lvl5pPr>
            <a:lvl6pPr marL="2366745" indent="0">
              <a:buNone/>
              <a:defRPr sz="1700" b="1"/>
            </a:lvl6pPr>
            <a:lvl7pPr marL="2840098" indent="0">
              <a:buNone/>
              <a:defRPr sz="1700" b="1"/>
            </a:lvl7pPr>
            <a:lvl8pPr marL="3313453" indent="0">
              <a:buNone/>
              <a:defRPr sz="1700" b="1"/>
            </a:lvl8pPr>
            <a:lvl9pPr marL="3786791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7542" y="1827148"/>
            <a:ext cx="3420131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32658" y="1289590"/>
            <a:ext cx="3421475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3348" indent="0">
              <a:buNone/>
              <a:defRPr sz="2100" b="1"/>
            </a:lvl2pPr>
            <a:lvl3pPr marL="946722" indent="0">
              <a:buNone/>
              <a:defRPr sz="1800" b="1"/>
            </a:lvl3pPr>
            <a:lvl4pPr marL="1420049" indent="0">
              <a:buNone/>
              <a:defRPr sz="1700" b="1"/>
            </a:lvl4pPr>
            <a:lvl5pPr marL="1893409" indent="0">
              <a:buNone/>
              <a:defRPr sz="1700" b="1"/>
            </a:lvl5pPr>
            <a:lvl6pPr marL="2366745" indent="0">
              <a:buNone/>
              <a:defRPr sz="1700" b="1"/>
            </a:lvl6pPr>
            <a:lvl7pPr marL="2840098" indent="0">
              <a:buNone/>
              <a:defRPr sz="1700" b="1"/>
            </a:lvl7pPr>
            <a:lvl8pPr marL="3313453" indent="0">
              <a:buNone/>
              <a:defRPr sz="1700" b="1"/>
            </a:lvl8pPr>
            <a:lvl9pPr marL="3786791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32658" y="1827148"/>
            <a:ext cx="3421475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8818" y="231903"/>
            <a:ext cx="2546620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26487" y="231947"/>
            <a:ext cx="4327238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8818" y="1205635"/>
            <a:ext cx="2546620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3348" indent="0">
              <a:buNone/>
              <a:defRPr sz="1300"/>
            </a:lvl2pPr>
            <a:lvl3pPr marL="946722" indent="0">
              <a:buNone/>
              <a:defRPr sz="1100"/>
            </a:lvl3pPr>
            <a:lvl4pPr marL="1420049" indent="0">
              <a:buNone/>
              <a:defRPr sz="1000"/>
            </a:lvl4pPr>
            <a:lvl5pPr marL="1893409" indent="0">
              <a:buNone/>
              <a:defRPr sz="1000"/>
            </a:lvl5pPr>
            <a:lvl6pPr marL="2366745" indent="0">
              <a:buNone/>
              <a:defRPr sz="1000"/>
            </a:lvl6pPr>
            <a:lvl7pPr marL="2840098" indent="0">
              <a:buNone/>
              <a:defRPr sz="1000"/>
            </a:lvl7pPr>
            <a:lvl8pPr marL="3313453" indent="0">
              <a:buNone/>
              <a:defRPr sz="1000"/>
            </a:lvl8pPr>
            <a:lvl9pPr marL="3786791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7253" y="4034798"/>
            <a:ext cx="4644390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7253" y="517985"/>
            <a:ext cx="4644390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3348" indent="0">
              <a:buNone/>
              <a:defRPr sz="2900"/>
            </a:lvl2pPr>
            <a:lvl3pPr marL="946722" indent="0">
              <a:buNone/>
              <a:defRPr sz="2500"/>
            </a:lvl3pPr>
            <a:lvl4pPr marL="1420049" indent="0">
              <a:buNone/>
              <a:defRPr sz="2100"/>
            </a:lvl4pPr>
            <a:lvl5pPr marL="1893409" indent="0">
              <a:buNone/>
              <a:defRPr sz="2100"/>
            </a:lvl5pPr>
            <a:lvl6pPr marL="2366745" indent="0">
              <a:buNone/>
              <a:defRPr sz="2100"/>
            </a:lvl6pPr>
            <a:lvl7pPr marL="2840098" indent="0">
              <a:buNone/>
              <a:defRPr sz="2100"/>
            </a:lvl7pPr>
            <a:lvl8pPr marL="3313453" indent="0">
              <a:buNone/>
              <a:defRPr sz="2100"/>
            </a:lvl8pPr>
            <a:lvl9pPr marL="3786791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7253" y="4509386"/>
            <a:ext cx="4644390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3348" indent="0">
              <a:buNone/>
              <a:defRPr sz="1300"/>
            </a:lvl2pPr>
            <a:lvl3pPr marL="946722" indent="0">
              <a:buNone/>
              <a:defRPr sz="1100"/>
            </a:lvl3pPr>
            <a:lvl4pPr marL="1420049" indent="0">
              <a:buNone/>
              <a:defRPr sz="1000"/>
            </a:lvl4pPr>
            <a:lvl5pPr marL="1893409" indent="0">
              <a:buNone/>
              <a:defRPr sz="1000"/>
            </a:lvl5pPr>
            <a:lvl6pPr marL="2366745" indent="0">
              <a:buNone/>
              <a:defRPr sz="1000"/>
            </a:lvl6pPr>
            <a:lvl7pPr marL="2840098" indent="0">
              <a:buNone/>
              <a:defRPr sz="1000"/>
            </a:lvl7pPr>
            <a:lvl8pPr marL="3313453" indent="0">
              <a:buNone/>
              <a:defRPr sz="1000"/>
            </a:lvl8pPr>
            <a:lvl9pPr marL="3786791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612347" y="232778"/>
            <a:ext cx="1741647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7797" y="232778"/>
            <a:ext cx="5095927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6000">
    <p:random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581995" y="1790454"/>
            <a:ext cx="6579553" cy="1234891"/>
          </a:xfrm>
        </p:spPr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161578" y="3264715"/>
            <a:ext cx="5418455" cy="1472265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7016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4031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410448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8060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5076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82090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9104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7611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Cliquez pour modifier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612954" y="3706292"/>
            <a:ext cx="6579553" cy="1144205"/>
          </a:xfrm>
        </p:spPr>
        <p:txBody>
          <a:bodyPr anchor="t"/>
          <a:lstStyle>
            <a:lvl1pPr algn="l">
              <a:defRPr sz="4200" b="1" cap="all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612954" y="2441790"/>
            <a:ext cx="6579553" cy="1260227"/>
          </a:xfrm>
        </p:spPr>
        <p:txBody>
          <a:bodyPr anchor="b"/>
          <a:lstStyle>
            <a:lvl1pPr marL="0" indent="0">
              <a:buNone/>
              <a:defRPr sz="2100">
                <a:solidFill>
                  <a:schemeClr val="tx1">
                    <a:tint val="75000"/>
                  </a:schemeClr>
                </a:solidFill>
              </a:defRPr>
            </a:lvl1pPr>
            <a:lvl2pPr marL="470161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40314" indent="0">
              <a:buNone/>
              <a:defRPr sz="1700">
                <a:solidFill>
                  <a:schemeClr val="tx1">
                    <a:tint val="75000"/>
                  </a:schemeClr>
                </a:solidFill>
              </a:defRPr>
            </a:lvl3pPr>
            <a:lvl4pPr marL="1410448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4pPr>
            <a:lvl5pPr marL="1880605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5pPr>
            <a:lvl6pPr marL="235076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6pPr>
            <a:lvl7pPr marL="2820906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7pPr>
            <a:lvl8pPr marL="3291047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8pPr>
            <a:lvl9pPr marL="3761193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387461" y="1345200"/>
            <a:ext cx="341878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935399" y="1345200"/>
            <a:ext cx="3418788" cy="3802019"/>
          </a:xfrm>
        </p:spPr>
        <p:txBody>
          <a:bodyPr/>
          <a:lstStyle>
            <a:lvl1pPr>
              <a:defRPr sz="2900"/>
            </a:lvl1pPr>
            <a:lvl2pPr>
              <a:defRPr sz="2500"/>
            </a:lvl2pPr>
            <a:lvl3pPr>
              <a:defRPr sz="21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7189" y="1289659"/>
            <a:ext cx="3420132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61" indent="0">
              <a:buNone/>
              <a:defRPr sz="2100" b="1"/>
            </a:lvl2pPr>
            <a:lvl3pPr marL="940314" indent="0">
              <a:buNone/>
              <a:defRPr sz="1800" b="1"/>
            </a:lvl3pPr>
            <a:lvl4pPr marL="1410448" indent="0">
              <a:buNone/>
              <a:defRPr sz="1700" b="1"/>
            </a:lvl4pPr>
            <a:lvl5pPr marL="1880605" indent="0">
              <a:buNone/>
              <a:defRPr sz="1700" b="1"/>
            </a:lvl5pPr>
            <a:lvl6pPr marL="2350760" indent="0">
              <a:buNone/>
              <a:defRPr sz="1700" b="1"/>
            </a:lvl6pPr>
            <a:lvl7pPr marL="2820906" indent="0">
              <a:buNone/>
              <a:defRPr sz="1700" b="1"/>
            </a:lvl7pPr>
            <a:lvl8pPr marL="3291047" indent="0">
              <a:buNone/>
              <a:defRPr sz="1700" b="1"/>
            </a:lvl8pPr>
            <a:lvl9pPr marL="376119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387189" y="1827148"/>
            <a:ext cx="3420132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3933703" y="1289659"/>
            <a:ext cx="3421477" cy="537429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70161" indent="0">
              <a:buNone/>
              <a:defRPr sz="2100" b="1"/>
            </a:lvl2pPr>
            <a:lvl3pPr marL="940314" indent="0">
              <a:buNone/>
              <a:defRPr sz="1800" b="1"/>
            </a:lvl3pPr>
            <a:lvl4pPr marL="1410448" indent="0">
              <a:buNone/>
              <a:defRPr sz="1700" b="1"/>
            </a:lvl4pPr>
            <a:lvl5pPr marL="1880605" indent="0">
              <a:buNone/>
              <a:defRPr sz="1700" b="1"/>
            </a:lvl5pPr>
            <a:lvl6pPr marL="2350760" indent="0">
              <a:buNone/>
              <a:defRPr sz="1700" b="1"/>
            </a:lvl6pPr>
            <a:lvl7pPr marL="2820906" indent="0">
              <a:buNone/>
              <a:defRPr sz="1700" b="1"/>
            </a:lvl7pPr>
            <a:lvl8pPr marL="3291047" indent="0">
              <a:buNone/>
              <a:defRPr sz="1700" b="1"/>
            </a:lvl8pPr>
            <a:lvl9pPr marL="3761193" indent="0">
              <a:buNone/>
              <a:defRPr sz="1700" b="1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3933703" y="1827148"/>
            <a:ext cx="3421477" cy="3319265"/>
          </a:xfrm>
        </p:spPr>
        <p:txBody>
          <a:bodyPr/>
          <a:lstStyle>
            <a:lvl1pPr>
              <a:defRPr sz="2500"/>
            </a:lvl1pPr>
            <a:lvl2pPr>
              <a:defRPr sz="2100"/>
            </a:lvl2pPr>
            <a:lvl3pPr>
              <a:defRPr sz="1800"/>
            </a:lvl3pPr>
            <a:lvl4pPr>
              <a:defRPr sz="1700"/>
            </a:lvl4pPr>
            <a:lvl5pPr>
              <a:defRPr sz="1700"/>
            </a:lvl5pPr>
            <a:lvl6pPr>
              <a:defRPr sz="1700"/>
            </a:lvl6pPr>
            <a:lvl7pPr>
              <a:defRPr sz="1700"/>
            </a:lvl7pPr>
            <a:lvl8pPr>
              <a:defRPr sz="1700"/>
            </a:lvl8pPr>
            <a:lvl9pPr>
              <a:defRPr sz="17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88410" y="232502"/>
            <a:ext cx="2546620" cy="97617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026903" y="233243"/>
            <a:ext cx="4327238" cy="4916885"/>
          </a:xfrm>
        </p:spPr>
        <p:txBody>
          <a:bodyPr/>
          <a:lstStyle>
            <a:lvl1pPr>
              <a:defRPr sz="3300"/>
            </a:lvl1pPr>
            <a:lvl2pPr>
              <a:defRPr sz="2900"/>
            </a:lvl2pPr>
            <a:lvl3pPr>
              <a:defRPr sz="2500"/>
            </a:lvl3pPr>
            <a:lvl4pPr>
              <a:defRPr sz="2100"/>
            </a:lvl4pPr>
            <a:lvl5pPr>
              <a:defRPr sz="2100"/>
            </a:lvl5pPr>
            <a:lvl6pPr>
              <a:defRPr sz="2100"/>
            </a:lvl6pPr>
            <a:lvl7pPr>
              <a:defRPr sz="2100"/>
            </a:lvl7pPr>
            <a:lvl8pPr>
              <a:defRPr sz="2100"/>
            </a:lvl8pPr>
            <a:lvl9pPr>
              <a:defRPr sz="21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388410" y="1205635"/>
            <a:ext cx="2546620" cy="3940709"/>
          </a:xfrm>
        </p:spPr>
        <p:txBody>
          <a:bodyPr/>
          <a:lstStyle>
            <a:lvl1pPr marL="0" indent="0">
              <a:buNone/>
              <a:defRPr sz="1500"/>
            </a:lvl1pPr>
            <a:lvl2pPr marL="470161" indent="0">
              <a:buNone/>
              <a:defRPr sz="1300"/>
            </a:lvl2pPr>
            <a:lvl3pPr marL="940314" indent="0">
              <a:buNone/>
              <a:defRPr sz="1100"/>
            </a:lvl3pPr>
            <a:lvl4pPr marL="1410448" indent="0">
              <a:buNone/>
              <a:defRPr sz="1000"/>
            </a:lvl4pPr>
            <a:lvl5pPr marL="1880605" indent="0">
              <a:buNone/>
              <a:defRPr sz="1000"/>
            </a:lvl5pPr>
            <a:lvl6pPr marL="2350760" indent="0">
              <a:buNone/>
              <a:defRPr sz="1000"/>
            </a:lvl6pPr>
            <a:lvl7pPr marL="2820906" indent="0">
              <a:buNone/>
              <a:defRPr sz="1000"/>
            </a:lvl7pPr>
            <a:lvl8pPr marL="3291047" indent="0">
              <a:buNone/>
              <a:defRPr sz="1000"/>
            </a:lvl8pPr>
            <a:lvl9pPr marL="376119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517276" y="4036095"/>
            <a:ext cx="4644390" cy="476086"/>
          </a:xfrm>
        </p:spPr>
        <p:txBody>
          <a:bodyPr anchor="b"/>
          <a:lstStyle>
            <a:lvl1pPr algn="l">
              <a:defRPr sz="2100" b="1"/>
            </a:lvl1pPr>
          </a:lstStyle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517276" y="519509"/>
            <a:ext cx="4644390" cy="3456623"/>
          </a:xfrm>
        </p:spPr>
        <p:txBody>
          <a:bodyPr/>
          <a:lstStyle>
            <a:lvl1pPr marL="0" indent="0">
              <a:buNone/>
              <a:defRPr sz="3300"/>
            </a:lvl1pPr>
            <a:lvl2pPr marL="470161" indent="0">
              <a:buNone/>
              <a:defRPr sz="2900"/>
            </a:lvl2pPr>
            <a:lvl3pPr marL="940314" indent="0">
              <a:buNone/>
              <a:defRPr sz="2500"/>
            </a:lvl3pPr>
            <a:lvl4pPr marL="1410448" indent="0">
              <a:buNone/>
              <a:defRPr sz="2100"/>
            </a:lvl4pPr>
            <a:lvl5pPr marL="1880605" indent="0">
              <a:buNone/>
              <a:defRPr sz="2100"/>
            </a:lvl5pPr>
            <a:lvl6pPr marL="2350760" indent="0">
              <a:buNone/>
              <a:defRPr sz="2100"/>
            </a:lvl6pPr>
            <a:lvl7pPr marL="2820906" indent="0">
              <a:buNone/>
              <a:defRPr sz="2100"/>
            </a:lvl7pPr>
            <a:lvl8pPr marL="3291047" indent="0">
              <a:buNone/>
              <a:defRPr sz="2100"/>
            </a:lvl8pPr>
            <a:lvl9pPr marL="3761193" indent="0">
              <a:buNone/>
              <a:defRPr sz="21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517276" y="4509395"/>
            <a:ext cx="4644390" cy="676121"/>
          </a:xfrm>
        </p:spPr>
        <p:txBody>
          <a:bodyPr/>
          <a:lstStyle>
            <a:lvl1pPr marL="0" indent="0">
              <a:buNone/>
              <a:defRPr sz="1500"/>
            </a:lvl1pPr>
            <a:lvl2pPr marL="470161" indent="0">
              <a:buNone/>
              <a:defRPr sz="1300"/>
            </a:lvl2pPr>
            <a:lvl3pPr marL="940314" indent="0">
              <a:buNone/>
              <a:defRPr sz="1100"/>
            </a:lvl3pPr>
            <a:lvl4pPr marL="1410448" indent="0">
              <a:buNone/>
              <a:defRPr sz="1000"/>
            </a:lvl4pPr>
            <a:lvl5pPr marL="1880605" indent="0">
              <a:buNone/>
              <a:defRPr sz="1000"/>
            </a:lvl5pPr>
            <a:lvl6pPr marL="2350760" indent="0">
              <a:buNone/>
              <a:defRPr sz="1000"/>
            </a:lvl6pPr>
            <a:lvl7pPr marL="2820906" indent="0">
              <a:buNone/>
              <a:defRPr sz="1000"/>
            </a:lvl7pPr>
            <a:lvl8pPr marL="3291047" indent="0">
              <a:buNone/>
              <a:defRPr sz="1000"/>
            </a:lvl8pPr>
            <a:lvl9pPr marL="3761193" indent="0">
              <a:buNone/>
              <a:defRPr sz="1000"/>
            </a:lvl9pPr>
          </a:lstStyle>
          <a:p>
            <a:pPr lvl="0"/>
            <a:r>
              <a:rPr lang="fr-FR" smtClean="0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5612304" y="234075"/>
            <a:ext cx="1741647" cy="4915552"/>
          </a:xfrm>
        </p:spPr>
        <p:txBody>
          <a:bodyPr vert="eaVert"/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387114" y="234075"/>
            <a:ext cx="5095927" cy="4915552"/>
          </a:xfrm>
        </p:spPr>
        <p:txBody>
          <a:bodyPr vert="eaVert"/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  <p:transition spd="med" advTm="4000">
    <p:random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7115" y="233294"/>
            <a:ext cx="6966585" cy="960174"/>
          </a:xfrm>
          <a:prstGeom prst="rect">
            <a:avLst/>
          </a:prstGeom>
        </p:spPr>
        <p:txBody>
          <a:bodyPr vert="horz" lIns="94254" tIns="47105" rIns="94254" bIns="47105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7115" y="1344913"/>
            <a:ext cx="6966585" cy="3802019"/>
          </a:xfrm>
          <a:prstGeom prst="rect">
            <a:avLst/>
          </a:prstGeom>
        </p:spPr>
        <p:txBody>
          <a:bodyPr vert="horz" lIns="94254" tIns="47105" rIns="94254" bIns="47105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7886" y="5341760"/>
            <a:ext cx="1806151" cy="306722"/>
          </a:xfrm>
          <a:prstGeom prst="rect">
            <a:avLst/>
          </a:prstGeom>
        </p:spPr>
        <p:txBody>
          <a:bodyPr vert="horz" lIns="94254" tIns="47105" rIns="94254" bIns="47105" rtlCol="0" anchor="ctr"/>
          <a:lstStyle>
            <a:lvl1pPr algn="l" defTabSz="94672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45617" y="5341760"/>
            <a:ext cx="2451206" cy="306722"/>
          </a:xfrm>
          <a:prstGeom prst="rect">
            <a:avLst/>
          </a:prstGeom>
        </p:spPr>
        <p:txBody>
          <a:bodyPr vert="horz" lIns="94254" tIns="47105" rIns="94254" bIns="47105" rtlCol="0" anchor="ctr"/>
          <a:lstStyle>
            <a:lvl1pPr algn="ctr" defTabSz="94672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49132" y="5341760"/>
            <a:ext cx="1806151" cy="306722"/>
          </a:xfrm>
          <a:prstGeom prst="rect">
            <a:avLst/>
          </a:prstGeom>
        </p:spPr>
        <p:txBody>
          <a:bodyPr vert="horz" lIns="94254" tIns="47105" rIns="94254" bIns="47105" rtlCol="0" anchor="ctr"/>
          <a:lstStyle>
            <a:lvl1pPr algn="r" defTabSz="946722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17" r:id="rId1"/>
    <p:sldLayoutId id="2147484118" r:id="rId2"/>
    <p:sldLayoutId id="2147484119" r:id="rId3"/>
    <p:sldLayoutId id="2147484120" r:id="rId4"/>
    <p:sldLayoutId id="2147484121" r:id="rId5"/>
    <p:sldLayoutId id="2147484122" r:id="rId6"/>
    <p:sldLayoutId id="2147484123" r:id="rId7"/>
    <p:sldLayoutId id="2147484124" r:id="rId8"/>
    <p:sldLayoutId id="2147484125" r:id="rId9"/>
    <p:sldLayoutId id="2147484126" r:id="rId10"/>
    <p:sldLayoutId id="2147484127" r:id="rId11"/>
  </p:sldLayoutIdLst>
  <p:transition spd="med" advTm="6000">
    <p:random/>
  </p:transition>
  <p:txStyles>
    <p:titleStyle>
      <a:lvl1pPr algn="ctr" defTabSz="946722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5015" indent="-355015" algn="l" defTabSz="946722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9173" indent="-295840" algn="l" defTabSz="946722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83384" indent="-236699" algn="l" defTabSz="946722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56721" indent="-236699" algn="l" defTabSz="946722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30099" indent="-236699" algn="l" defTabSz="946722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03409" indent="-236699" algn="l" defTabSz="94672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76779" indent="-236699" algn="l" defTabSz="94672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50124" indent="-236699" algn="l" defTabSz="94672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23494" indent="-236699" algn="l" defTabSz="946722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67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3348" algn="l" defTabSz="9467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6722" algn="l" defTabSz="9467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20049" algn="l" defTabSz="9467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93409" algn="l" defTabSz="9467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66745" algn="l" defTabSz="9467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40098" algn="l" defTabSz="9467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313453" algn="l" defTabSz="9467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86791" algn="l" defTabSz="94672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387144" y="232199"/>
            <a:ext cx="6966585" cy="960175"/>
          </a:xfrm>
          <a:prstGeom prst="rect">
            <a:avLst/>
          </a:prstGeom>
        </p:spPr>
        <p:txBody>
          <a:bodyPr vert="horz" lIns="93434" tIns="46700" rIns="93434" bIns="46700" rtlCol="0" anchor="ctr">
            <a:normAutofit/>
          </a:bodyPr>
          <a:lstStyle/>
          <a:p>
            <a:r>
              <a:rPr lang="fr-FR" smtClean="0"/>
              <a:t>Cliquez pour modifier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387144" y="1345200"/>
            <a:ext cx="6966585" cy="3802019"/>
          </a:xfrm>
          <a:prstGeom prst="rect">
            <a:avLst/>
          </a:prstGeom>
        </p:spPr>
        <p:txBody>
          <a:bodyPr vert="horz" lIns="93434" tIns="46700" rIns="93434" bIns="46700" rtlCol="0">
            <a:normAutofit/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388572" y="5343052"/>
            <a:ext cx="1806151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l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A0B38D7-1DE5-41DE-8B65-024289CA27F3}" type="datetimeFigureOut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15/08/2025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2646411" y="5343052"/>
            <a:ext cx="2451206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ctr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5549858" y="5343052"/>
            <a:ext cx="1806151" cy="306722"/>
          </a:xfrm>
          <a:prstGeom prst="rect">
            <a:avLst/>
          </a:prstGeom>
        </p:spPr>
        <p:txBody>
          <a:bodyPr vert="horz" lIns="93434" tIns="46700" rIns="93434" bIns="46700" rtlCol="0" anchor="ctr"/>
          <a:lstStyle>
            <a:lvl1pPr algn="r" defTabSz="940314">
              <a:defRPr sz="13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9C7B30-DED1-4A29-94F9-42C7DECC1CE1}" type="slidenum">
              <a:rPr lang="fr-FR" smtClean="0">
                <a:solidFill>
                  <a:prstClr val="black">
                    <a:tint val="75000"/>
                  </a:prstClr>
                </a:solidFill>
              </a:rPr>
              <a:pPr/>
              <a:t>‹N°›</a:t>
            </a:fld>
            <a:endParaRPr lang="fr-FR" dirty="0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29" r:id="rId1"/>
    <p:sldLayoutId id="2147484130" r:id="rId2"/>
    <p:sldLayoutId id="2147484131" r:id="rId3"/>
    <p:sldLayoutId id="2147484132" r:id="rId4"/>
    <p:sldLayoutId id="2147484133" r:id="rId5"/>
    <p:sldLayoutId id="2147484134" r:id="rId6"/>
    <p:sldLayoutId id="2147484135" r:id="rId7"/>
    <p:sldLayoutId id="2147484136" r:id="rId8"/>
    <p:sldLayoutId id="2147484137" r:id="rId9"/>
    <p:sldLayoutId id="2147484138" r:id="rId10"/>
    <p:sldLayoutId id="2147484139" r:id="rId11"/>
  </p:sldLayoutIdLst>
  <p:transition spd="med" advTm="4000">
    <p:random/>
  </p:transition>
  <p:txStyles>
    <p:titleStyle>
      <a:lvl1pPr algn="ctr" defTabSz="940314" rtl="0" eaLnBrk="1" latinLnBrk="0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2634" indent="-352634" algn="l" defTabSz="940314" rtl="0" eaLnBrk="1" latinLnBrk="0" hangingPunct="1">
        <a:spcBef>
          <a:spcPct val="20000"/>
        </a:spcBef>
        <a:buFont typeface="Arial" pitchFamily="34" charset="0"/>
        <a:buChar char="•"/>
        <a:defRPr sz="3300" kern="1200">
          <a:solidFill>
            <a:schemeClr val="tx1"/>
          </a:solidFill>
          <a:latin typeface="+mn-lt"/>
          <a:ea typeface="+mn-ea"/>
          <a:cs typeface="+mn-cs"/>
        </a:defRPr>
      </a:lvl1pPr>
      <a:lvl2pPr marL="763983" indent="-293841" algn="l" defTabSz="940314" rtl="0" eaLnBrk="1" latinLnBrk="0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75390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45520" indent="-235102" algn="l" defTabSz="940314" rtl="0" eaLnBrk="1" latinLnBrk="0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15669" indent="-235102" algn="l" defTabSz="940314" rtl="0" eaLnBrk="1" latinLnBrk="0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585798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055974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26131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3996283" indent="-235102" algn="l" defTabSz="940314" rtl="0" eaLnBrk="1" latinLnBrk="0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70161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40314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410448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80605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50760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820906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91047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761193" algn="l" defTabSz="940314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1.wav"/><Relationship Id="rId5" Type="http://schemas.openxmlformats.org/officeDocument/2006/relationships/image" Target="../media/image3.png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gif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58.png"/><Relationship Id="rId5" Type="http://schemas.openxmlformats.org/officeDocument/2006/relationships/image" Target="../media/image57.gif"/><Relationship Id="rId4" Type="http://schemas.openxmlformats.org/officeDocument/2006/relationships/image" Target="../media/image5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 cstate="print">
            <a:lum/>
          </a:blip>
          <a:srcRect/>
          <a:stretch>
            <a:fillRect l="-6000" r="-14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/>
          <p:cNvSpPr txBox="1">
            <a:spLocks noChangeAspect="1"/>
          </p:cNvSpPr>
          <p:nvPr/>
        </p:nvSpPr>
        <p:spPr>
          <a:xfrm rot="2880000">
            <a:off x="2016000" y="252000"/>
            <a:ext cx="2700000" cy="2346113"/>
          </a:xfrm>
          <a:prstGeom prst="rect">
            <a:avLst/>
          </a:prstGeom>
          <a:noFill/>
        </p:spPr>
        <p:txBody>
          <a:bodyPr wrap="none" lIns="79020" tIns="39500" rIns="79020" bIns="39500" rtlCol="0">
            <a:prstTxWarp prst="textArchUpPour">
              <a:avLst/>
            </a:prstTxWarp>
            <a:spAutoFit/>
          </a:bodyPr>
          <a:lstStyle/>
          <a:p>
            <a:pPr defTabSz="946722"/>
            <a:r>
              <a:rPr lang="fr-FR" sz="7700" dirty="0" smtClean="0">
                <a:ln w="38100">
                  <a:gradFill>
                    <a:gsLst>
                      <a:gs pos="0">
                        <a:srgbClr val="000082"/>
                      </a:gs>
                      <a:gs pos="30000">
                        <a:srgbClr val="66008F"/>
                      </a:gs>
                      <a:gs pos="64999">
                        <a:srgbClr val="BA0066"/>
                      </a:gs>
                      <a:gs pos="89999">
                        <a:srgbClr val="FF0000"/>
                      </a:gs>
                      <a:gs pos="100000">
                        <a:srgbClr val="FF8200"/>
                      </a:gs>
                    </a:gsLst>
                    <a:lin ang="5400000" scaled="0"/>
                  </a:gradFill>
                </a:ln>
                <a:solidFill>
                  <a:prstClr val="white"/>
                </a:solidFill>
                <a:latin typeface="Broadway" pitchFamily="82" charset="0"/>
              </a:rPr>
              <a:t>L’instant</a:t>
            </a:r>
            <a:endParaRPr lang="fr-FR" sz="7700" dirty="0">
              <a:ln w="38100">
                <a:gradFill>
                  <a:gsLst>
                    <a:gs pos="0">
                      <a:srgbClr val="000082"/>
                    </a:gs>
                    <a:gs pos="30000">
                      <a:srgbClr val="66008F"/>
                    </a:gs>
                    <a:gs pos="64999">
                      <a:srgbClr val="BA0066"/>
                    </a:gs>
                    <a:gs pos="89999">
                      <a:srgbClr val="FF0000"/>
                    </a:gs>
                    <a:gs pos="100000">
                      <a:srgbClr val="FF8200"/>
                    </a:gs>
                  </a:gsLst>
                  <a:lin ang="5400000" scaled="0"/>
                </a:gradFill>
              </a:ln>
              <a:solidFill>
                <a:prstClr val="white"/>
              </a:solidFill>
              <a:latin typeface="Broadway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500290" y="0"/>
            <a:ext cx="3240360" cy="1399176"/>
          </a:xfrm>
          <a:prstGeom prst="rect">
            <a:avLst/>
          </a:prstGeom>
        </p:spPr>
        <p:txBody>
          <a:bodyPr wrap="square" lIns="105505" tIns="52742" rIns="105505" bIns="52742">
            <a:spAutoFit/>
          </a:bodyPr>
          <a:lstStyle/>
          <a:p>
            <a:pPr algn="ctr" defTabSz="946722"/>
            <a:r>
              <a:rPr lang="fr-FR" sz="2800" b="1" dirty="0" smtClean="0">
                <a:solidFill>
                  <a:prstClr val="black"/>
                </a:solidFill>
                <a:latin typeface="Chiller" pitchFamily="82" charset="0"/>
              </a:rPr>
              <a:t>Pour voir la beauté du paysage, il faut le regarder avec le cœur...</a:t>
            </a:r>
            <a:endParaRPr lang="fr-FR" sz="2800" b="1" dirty="0">
              <a:solidFill>
                <a:prstClr val="black"/>
              </a:solidFill>
              <a:latin typeface="Chiller" pitchFamily="82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0" y="72000"/>
            <a:ext cx="2444036" cy="2018764"/>
          </a:xfrm>
          <a:prstGeom prst="rect">
            <a:avLst/>
          </a:prstGeom>
          <a:noFill/>
        </p:spPr>
        <p:txBody>
          <a:bodyPr wrap="square" lIns="79020" tIns="39500" rIns="79020" bIns="39500" rtlCol="0">
            <a:spAutoFit/>
          </a:bodyPr>
          <a:lstStyle/>
          <a:p>
            <a:pPr algn="ctr" defTabSz="946722"/>
            <a:r>
              <a:rPr lang="fr-FR" sz="21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Photos  prises par un  amoureux  du patrimoine alsacien   </a:t>
            </a:r>
          </a:p>
          <a:p>
            <a:pPr algn="ctr" defTabSz="946722"/>
            <a:r>
              <a:rPr lang="fr-FR" sz="21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pour  le  plaisir  du  partage</a:t>
            </a:r>
            <a:r>
              <a:rPr lang="fr-FR" sz="1600" b="1" dirty="0" smtClean="0">
                <a:ln w="1905">
                  <a:noFill/>
                </a:ln>
                <a:solidFill>
                  <a:prstClr val="black"/>
                </a:solidFill>
                <a:latin typeface="Courgette" pitchFamily="2" charset="0"/>
              </a:rPr>
              <a:t>  </a:t>
            </a:r>
            <a:endParaRPr lang="fr-FR" sz="1600" b="1" dirty="0">
              <a:ln w="1905">
                <a:noFill/>
              </a:ln>
              <a:solidFill>
                <a:prstClr val="black"/>
              </a:solidFill>
              <a:latin typeface="Courgette" pitchFamily="2" charset="0"/>
            </a:endParaRPr>
          </a:p>
        </p:txBody>
      </p:sp>
      <p:pic>
        <p:nvPicPr>
          <p:cNvPr id="6" name="Image 5" descr="0a000004-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2472965" y="2181073"/>
            <a:ext cx="1493472" cy="1480510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4500000" y="2232447"/>
            <a:ext cx="997185" cy="895379"/>
          </a:xfrm>
          <a:prstGeom prst="rect">
            <a:avLst/>
          </a:prstGeom>
        </p:spPr>
        <p:txBody>
          <a:bodyPr wrap="none" lIns="79020" tIns="39500" rIns="79020" bIns="39500">
            <a:spAutoFit/>
          </a:bodyPr>
          <a:lstStyle/>
          <a:p>
            <a:pPr defTabSz="946722"/>
            <a:r>
              <a:rPr lang="fr-FR" sz="5300" dirty="0" smtClean="0">
                <a:ln w="1905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13</a:t>
            </a:r>
            <a:endParaRPr lang="fr-FR" sz="1800" dirty="0">
              <a:solidFill>
                <a:prstClr val="black"/>
              </a:solidFill>
            </a:endParaRPr>
          </a:p>
        </p:txBody>
      </p:sp>
      <p:sp>
        <p:nvSpPr>
          <p:cNvPr id="9" name="ZoneTexte 8"/>
          <p:cNvSpPr txBox="1">
            <a:spLocks noChangeAspect="1"/>
          </p:cNvSpPr>
          <p:nvPr/>
        </p:nvSpPr>
        <p:spPr>
          <a:xfrm>
            <a:off x="-35999" y="4064959"/>
            <a:ext cx="7683500" cy="1116912"/>
          </a:xfrm>
          <a:prstGeom prst="rect">
            <a:avLst/>
          </a:prstGeom>
          <a:noFill/>
        </p:spPr>
        <p:txBody>
          <a:bodyPr wrap="none" lIns="72576" tIns="36288" rIns="72576" bIns="36288" rtlCol="0">
            <a:prstTxWarp prst="textPlain">
              <a:avLst/>
            </a:prstTxWarp>
            <a:spAutoFit/>
          </a:bodyPr>
          <a:lstStyle/>
          <a:p>
            <a:r>
              <a:rPr lang="fr-FR" sz="4800" dirty="0" smtClean="0">
                <a:ln w="19050">
                  <a:solidFill>
                    <a:prstClr val="black"/>
                  </a:solidFill>
                </a:ln>
                <a:solidFill>
                  <a:srgbClr val="C00000"/>
                </a:solidFill>
                <a:latin typeface="Broadway" pitchFamily="82" charset="0"/>
              </a:rPr>
              <a:t>  Chasseur  d’exception  </a:t>
            </a:r>
            <a:endParaRPr lang="fr-FR" sz="4800" dirty="0">
              <a:ln w="19050">
                <a:solidFill>
                  <a:prstClr val="black"/>
                </a:solidFill>
              </a:ln>
              <a:solidFill>
                <a:srgbClr val="C00000"/>
              </a:solidFill>
              <a:latin typeface="Broadway" pitchFamily="82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0" y="5141769"/>
            <a:ext cx="7683500" cy="504172"/>
          </a:xfrm>
          <a:prstGeom prst="rect">
            <a:avLst/>
          </a:prstGeom>
          <a:noFill/>
        </p:spPr>
        <p:txBody>
          <a:bodyPr wrap="square" lIns="72576" tIns="36288" rIns="72576" bIns="36288" rtlCol="0">
            <a:spAutoFit/>
          </a:bodyPr>
          <a:lstStyle/>
          <a:p>
            <a:pPr algn="ctr"/>
            <a:r>
              <a:rPr lang="fr-FR" sz="2800" dirty="0" smtClean="0">
                <a:latin typeface="Broadway" pitchFamily="82" charset="0"/>
              </a:rPr>
              <a:t>Maisons  </a:t>
            </a:r>
            <a:r>
              <a:rPr lang="fr-FR" sz="2800" dirty="0" smtClean="0">
                <a:latin typeface="Broadway" pitchFamily="82" charset="0"/>
              </a:rPr>
              <a:t>alsaciennes  </a:t>
            </a:r>
            <a:r>
              <a:rPr lang="fr-FR" sz="2800" dirty="0" smtClean="0">
                <a:solidFill>
                  <a:schemeClr val="accent2">
                    <a:lumMod val="50000"/>
                  </a:schemeClr>
                </a:solidFill>
                <a:latin typeface="Broadway" pitchFamily="82" charset="0"/>
              </a:rPr>
              <a:t>à  colombages</a:t>
            </a:r>
            <a:endParaRPr lang="fr-FR" sz="2800" dirty="0">
              <a:solidFill>
                <a:schemeClr val="accent2">
                  <a:lumMod val="50000"/>
                </a:schemeClr>
              </a:solidFill>
              <a:latin typeface="Broadway" pitchFamily="82" charset="0"/>
            </a:endParaRPr>
          </a:p>
        </p:txBody>
      </p:sp>
      <p:pic>
        <p:nvPicPr>
          <p:cNvPr id="11" name="MUSIC OF LOVE 11 SERGEY GRISCHUK.wav">
            <a:hlinkClick r:id="" action="ppaction://media"/>
          </p:cNvPr>
          <p:cNvPicPr>
            <a:picLocks noRot="1" noChangeAspect="1"/>
          </p:cNvPicPr>
          <p:nvPr>
            <a:wavAudioFile r:embed="rId1" name="MUSIC OF LOVE 11 SERGEY GRISCHUK.wav"/>
          </p:nvPr>
        </p:nvPicPr>
        <p:blipFill>
          <a:blip r:embed="rId5" cstate="print"/>
          <a:stretch>
            <a:fillRect/>
          </a:stretch>
        </p:blipFill>
        <p:spPr>
          <a:xfrm>
            <a:off x="6822653" y="3024535"/>
            <a:ext cx="244475" cy="244475"/>
          </a:xfrm>
          <a:prstGeom prst="rect">
            <a:avLst/>
          </a:prstGeom>
        </p:spPr>
      </p:pic>
    </p:spTree>
  </p:cSld>
  <p:clrMapOvr>
    <a:masterClrMapping/>
  </p:clrMapOvr>
  <p:transition spd="med" advTm="28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1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3800"/>
                            </p:stCondLst>
                            <p:childTnLst>
                              <p:par>
                                <p:cTn id="16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 tmFilter="0,0; .5, 1; 1, 1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8600"/>
                            </p:stCondLst>
                            <p:childTnLst>
                              <p:par>
                                <p:cTn id="24" presetID="40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>
                            <p:stCondLst>
                              <p:cond delay="14400"/>
                            </p:stCondLst>
                            <p:childTnLst>
                              <p:par>
                                <p:cTn id="30" presetID="41" presetClass="entr" presetSubtype="0" fill="hold" grpId="0" nodeType="after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1000" tmFilter="0,0; .5, 1; 1, 1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7500"/>
                            </p:stCondLst>
                            <p:childTnLst>
                              <p:par>
                                <p:cTn id="38" presetID="8" presetClass="entr" presetSubtype="16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4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>
                            <p:stCondLst>
                              <p:cond delay="21500"/>
                            </p:stCondLst>
                            <p:childTnLst>
                              <p:par>
                                <p:cTn id="42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4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23500"/>
                            </p:stCondLst>
                            <p:childTnLst>
                              <p:par>
                                <p:cTn id="46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8" dur="1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numSld="999" showWhenStopped="0">
                <p:cTn id="49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"/>
                </p:tgtEl>
              </p:cMediaNode>
            </p:audio>
          </p:childTnLst>
        </p:cTn>
      </p:par>
    </p:tnLst>
    <p:bldLst>
      <p:bldP spid="2" grpId="0"/>
      <p:bldP spid="4" grpId="0"/>
      <p:bldP spid="5" grpId="0"/>
      <p:bldP spid="8" grpId="0"/>
      <p:bldP spid="9" grpId="0"/>
      <p:bldP spid="10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bbon2Sharp"/>
          <p:cNvSpPr>
            <a:spLocks noEditPoints="1" noChangeArrowheads="1"/>
          </p:cNvSpPr>
          <p:nvPr/>
        </p:nvSpPr>
        <p:spPr bwMode="auto">
          <a:xfrm>
            <a:off x="485949" y="216223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Bernolsheim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ernolsheim, Bas-Rh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9935" y="0"/>
            <a:ext cx="4320779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2214141" y="144215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Bernolsheim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bbon2Sharp"/>
          <p:cNvSpPr>
            <a:spLocks noEditPoints="1" noChangeArrowheads="1"/>
          </p:cNvSpPr>
          <p:nvPr/>
        </p:nvSpPr>
        <p:spPr bwMode="auto">
          <a:xfrm>
            <a:off x="1844547" y="144215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Betschdorf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irlenbach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9935" y="0"/>
            <a:ext cx="4320779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1844547" y="144215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Birlenbach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bbon2Sharp"/>
          <p:cNvSpPr>
            <a:spLocks noEditPoints="1" noChangeArrowheads="1"/>
          </p:cNvSpPr>
          <p:nvPr/>
        </p:nvSpPr>
        <p:spPr bwMode="auto">
          <a:xfrm>
            <a:off x="1844547" y="144215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Birlenbach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ischholtz, Bas-Rhi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9935" y="0"/>
            <a:ext cx="4320779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1844547" y="144215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Bischholtz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1844547" y="144215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Bischholtz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197917" y="144215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Bischholtz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1844547" y="144215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Bischholtz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 t="-1000" b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1844547" y="144215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Bischholtz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laesheim ( 1684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84243"/>
            <a:ext cx="7740650" cy="4792551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125909" y="576263"/>
            <a:ext cx="4320480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Blaesheim</a:t>
            </a:r>
            <a:r>
              <a:rPr lang="fr-FR" sz="2000" dirty="0" smtClean="0">
                <a:latin typeface="Harlow Solid Italic" pitchFamily="82" charset="0"/>
              </a:rPr>
              <a:t> ( 1684)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sselshause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95263"/>
            <a:ext cx="7740650" cy="5170512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269925" y="432247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Bosselshausen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sselshausen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95263"/>
            <a:ext cx="7740650" cy="5170512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4086349" y="432247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Bosselshausen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sselshausen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295263"/>
            <a:ext cx="7740650" cy="5170512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990005" y="504255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Bosselshausen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sselshausen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98683" y="0"/>
            <a:ext cx="4343283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2214141" y="144215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Bosselshausen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sselshausen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37350" y="0"/>
            <a:ext cx="5265949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2790205" y="144215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Bosselshausen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uxwiller, pays de Hanau-Lichtenbe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32169" y="0"/>
            <a:ext cx="7276311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3726309" y="144215"/>
            <a:ext cx="3384376" cy="648072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Bouxwiller</a:t>
            </a: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uxwiller, pays de Hanau-Lichtenberg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9266" y="0"/>
            <a:ext cx="7681384" cy="5761038"/>
          </a:xfrm>
          <a:prstGeom prst="rect">
            <a:avLst/>
          </a:prstGeom>
        </p:spPr>
      </p:pic>
      <p:sp>
        <p:nvSpPr>
          <p:cNvPr id="4" name="Ribbon2Sharp"/>
          <p:cNvSpPr>
            <a:spLocks noEditPoints="1" noChangeArrowheads="1"/>
          </p:cNvSpPr>
          <p:nvPr/>
        </p:nvSpPr>
        <p:spPr bwMode="auto">
          <a:xfrm>
            <a:off x="3726309" y="144215"/>
            <a:ext cx="3384376" cy="648072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Bouxwiller</a:t>
            </a: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ouxwiller, pays de Hanau-Lichtenberg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13686" y="0"/>
            <a:ext cx="4313277" cy="5761038"/>
          </a:xfrm>
          <a:prstGeom prst="rect">
            <a:avLst/>
          </a:prstGeom>
        </p:spPr>
      </p:pic>
      <p:sp>
        <p:nvSpPr>
          <p:cNvPr id="4" name="Ribbon2Sharp"/>
          <p:cNvSpPr>
            <a:spLocks noEditPoints="1" noChangeArrowheads="1"/>
          </p:cNvSpPr>
          <p:nvPr/>
        </p:nvSpPr>
        <p:spPr bwMode="auto">
          <a:xfrm>
            <a:off x="2142133" y="144215"/>
            <a:ext cx="3384376" cy="648072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Bouxwiller</a:t>
            </a: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uswiller (2) . Pays de Hanau . 1595 . Ferme Jacob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9935" y="0"/>
            <a:ext cx="4320779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2070125" y="144215"/>
            <a:ext cx="3816424" cy="936104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Busswiller</a:t>
            </a:r>
            <a:r>
              <a:rPr lang="fr-FR" sz="2000" dirty="0" smtClean="0">
                <a:latin typeface="Harlow Solid Italic" pitchFamily="82" charset="0"/>
              </a:rPr>
              <a:t> 1595 </a:t>
            </a:r>
            <a:r>
              <a:rPr lang="fr-FR" sz="2000" dirty="0" smtClean="0">
                <a:latin typeface="Harlow Solid Italic" pitchFamily="82" charset="0"/>
              </a:rPr>
              <a:t> </a:t>
            </a:r>
            <a:r>
              <a:rPr lang="fr-FR" sz="2000" dirty="0" smtClean="0">
                <a:latin typeface="Harlow Solid Italic" pitchFamily="82" charset="0"/>
              </a:rPr>
              <a:t>Ferme Jacob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uswiller (2) . Pays de Hanau . 1595 . Ferme Jacob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38249"/>
            <a:ext cx="7740650" cy="5684540"/>
          </a:xfrm>
          <a:prstGeom prst="rect">
            <a:avLst/>
          </a:prstGeom>
        </p:spPr>
      </p:pic>
      <p:sp>
        <p:nvSpPr>
          <p:cNvPr id="4" name="Ribbon2Sharp"/>
          <p:cNvSpPr>
            <a:spLocks noEditPoints="1" noChangeArrowheads="1"/>
          </p:cNvSpPr>
          <p:nvPr/>
        </p:nvSpPr>
        <p:spPr bwMode="auto">
          <a:xfrm>
            <a:off x="3582293" y="144215"/>
            <a:ext cx="3600400" cy="936104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Busswiller</a:t>
            </a:r>
            <a:r>
              <a:rPr lang="fr-FR" sz="2000" dirty="0" smtClean="0">
                <a:latin typeface="Harlow Solid Italic" pitchFamily="82" charset="0"/>
              </a:rPr>
              <a:t> 1595  Ferme Jacob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uswiller (2) . Pays de Hanau . 1595 . Ferme Jacob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35108"/>
            <a:ext cx="7740650" cy="4890821"/>
          </a:xfrm>
          <a:prstGeom prst="rect">
            <a:avLst/>
          </a:prstGeom>
        </p:spPr>
      </p:pic>
      <p:sp>
        <p:nvSpPr>
          <p:cNvPr id="4" name="Ribbon2Sharp"/>
          <p:cNvSpPr>
            <a:spLocks noEditPoints="1" noChangeArrowheads="1"/>
          </p:cNvSpPr>
          <p:nvPr/>
        </p:nvSpPr>
        <p:spPr bwMode="auto">
          <a:xfrm>
            <a:off x="197917" y="4320679"/>
            <a:ext cx="3600400" cy="936104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Busswiller</a:t>
            </a:r>
            <a:r>
              <a:rPr lang="fr-FR" sz="2000" dirty="0" smtClean="0">
                <a:latin typeface="Harlow Solid Italic" pitchFamily="82" charset="0"/>
              </a:rPr>
              <a:t> 1595  Ferme Jacob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uswiller (2) . Pays de Hanau . 1595 . Ferme Jacob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58694" y="0"/>
            <a:ext cx="4223261" cy="5761038"/>
          </a:xfrm>
          <a:prstGeom prst="rect">
            <a:avLst/>
          </a:prstGeom>
        </p:spPr>
      </p:pic>
      <p:sp>
        <p:nvSpPr>
          <p:cNvPr id="4" name="Ribbon2Sharp"/>
          <p:cNvSpPr>
            <a:spLocks noEditPoints="1" noChangeArrowheads="1"/>
          </p:cNvSpPr>
          <p:nvPr/>
        </p:nvSpPr>
        <p:spPr bwMode="auto">
          <a:xfrm>
            <a:off x="2070125" y="4680719"/>
            <a:ext cx="3600400" cy="936104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Busswiller</a:t>
            </a:r>
            <a:r>
              <a:rPr lang="fr-FR" sz="2000" dirty="0" smtClean="0">
                <a:latin typeface="Harlow Solid Italic" pitchFamily="82" charset="0"/>
              </a:rPr>
              <a:t> 1595  Ferme Jacob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uswiller (2) . Pays de Hanau . 1595 . Ferme Jacob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98723"/>
            <a:ext cx="7740650" cy="5563592"/>
          </a:xfrm>
          <a:prstGeom prst="rect">
            <a:avLst/>
          </a:prstGeom>
        </p:spPr>
      </p:pic>
      <p:sp>
        <p:nvSpPr>
          <p:cNvPr id="4" name="Ribbon2Sharp"/>
          <p:cNvSpPr>
            <a:spLocks noEditPoints="1" noChangeArrowheads="1"/>
          </p:cNvSpPr>
          <p:nvPr/>
        </p:nvSpPr>
        <p:spPr bwMode="auto">
          <a:xfrm>
            <a:off x="269925" y="4608711"/>
            <a:ext cx="3600400" cy="936104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Busswiller</a:t>
            </a:r>
            <a:r>
              <a:rPr lang="fr-FR" sz="2000" dirty="0" smtClean="0">
                <a:latin typeface="Harlow Solid Italic" pitchFamily="82" charset="0"/>
              </a:rPr>
              <a:t> 1595  Ferme Jacob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uswiller (2) . Pays de Hanau . 1595 . Ferme Jacob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45808"/>
            <a:ext cx="7740650" cy="5669421"/>
          </a:xfrm>
          <a:prstGeom prst="rect">
            <a:avLst/>
          </a:prstGeom>
        </p:spPr>
      </p:pic>
      <p:sp>
        <p:nvSpPr>
          <p:cNvPr id="4" name="Ribbon2Sharp"/>
          <p:cNvSpPr>
            <a:spLocks noEditPoints="1" noChangeArrowheads="1"/>
          </p:cNvSpPr>
          <p:nvPr/>
        </p:nvSpPr>
        <p:spPr bwMode="auto">
          <a:xfrm>
            <a:off x="3942333" y="144215"/>
            <a:ext cx="3600400" cy="936104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Busswiller</a:t>
            </a:r>
            <a:r>
              <a:rPr lang="fr-FR" sz="2000" dirty="0" smtClean="0">
                <a:latin typeface="Harlow Solid Italic" pitchFamily="82" charset="0"/>
              </a:rPr>
              <a:t> 1595  Ferme Jacob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Buswiller (2) . Pays de Hanau . 1595 . Ferme Jacob9 - Copie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650" y="1080000"/>
            <a:ext cx="7740000" cy="3608628"/>
          </a:xfrm>
          <a:prstGeom prst="rect">
            <a:avLst/>
          </a:prstGeom>
        </p:spPr>
      </p:pic>
      <p:sp>
        <p:nvSpPr>
          <p:cNvPr id="5" name="Ribbon2Sharp"/>
          <p:cNvSpPr>
            <a:spLocks noEditPoints="1" noChangeArrowheads="1"/>
          </p:cNvSpPr>
          <p:nvPr/>
        </p:nvSpPr>
        <p:spPr bwMode="auto">
          <a:xfrm>
            <a:off x="3294261" y="1152327"/>
            <a:ext cx="3600400" cy="936104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Busswiller</a:t>
            </a:r>
            <a:r>
              <a:rPr lang="fr-FR" sz="2000" dirty="0" smtClean="0">
                <a:latin typeface="Harlow Solid Italic" pitchFamily="82" charset="0"/>
              </a:rPr>
              <a:t> 1595  Ferme Jacob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uswiller (2) . Pays de Hanau . 1595 . Ferme Jacob9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1440000"/>
            <a:ext cx="7740000" cy="2891961"/>
          </a:xfrm>
          <a:prstGeom prst="rect">
            <a:avLst/>
          </a:prstGeom>
        </p:spPr>
      </p:pic>
      <p:sp>
        <p:nvSpPr>
          <p:cNvPr id="4" name="Ribbon2Sharp"/>
          <p:cNvSpPr>
            <a:spLocks noEditPoints="1" noChangeArrowheads="1"/>
          </p:cNvSpPr>
          <p:nvPr/>
        </p:nvSpPr>
        <p:spPr bwMode="auto">
          <a:xfrm>
            <a:off x="1422053" y="1512367"/>
            <a:ext cx="3600400" cy="936104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Busswiller</a:t>
            </a:r>
            <a:r>
              <a:rPr lang="fr-FR" sz="2000" dirty="0" smtClean="0">
                <a:latin typeface="Harlow Solid Italic" pitchFamily="82" charset="0"/>
              </a:rPr>
              <a:t> 1595  Ferme Jacob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uswiller (2) . Pays de Hanau . 1595 . Ferme Jacob1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841209" y="0"/>
            <a:ext cx="4058231" cy="5761038"/>
          </a:xfrm>
          <a:prstGeom prst="rect">
            <a:avLst/>
          </a:prstGeom>
        </p:spPr>
      </p:pic>
      <p:sp>
        <p:nvSpPr>
          <p:cNvPr id="5" name="Ribbon2Sharp"/>
          <p:cNvSpPr>
            <a:spLocks noEditPoints="1" noChangeArrowheads="1"/>
          </p:cNvSpPr>
          <p:nvPr/>
        </p:nvSpPr>
        <p:spPr bwMode="auto">
          <a:xfrm>
            <a:off x="2070125" y="4680719"/>
            <a:ext cx="3600400" cy="936104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Busswiller</a:t>
            </a:r>
            <a:r>
              <a:rPr lang="fr-FR" sz="2000" dirty="0" smtClean="0">
                <a:latin typeface="Harlow Solid Italic" pitchFamily="82" charset="0"/>
              </a:rPr>
              <a:t> 1595  Ferme Jacob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uswiller (2) . Pays de Hanau . 1595 . Ferme Jacob1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013740" y="0"/>
            <a:ext cx="3713169" cy="5761038"/>
          </a:xfrm>
          <a:prstGeom prst="rect">
            <a:avLst/>
          </a:prstGeom>
        </p:spPr>
      </p:pic>
      <p:sp>
        <p:nvSpPr>
          <p:cNvPr id="4" name="Ribbon2Sharp"/>
          <p:cNvSpPr>
            <a:spLocks noEditPoints="1" noChangeArrowheads="1"/>
          </p:cNvSpPr>
          <p:nvPr/>
        </p:nvSpPr>
        <p:spPr bwMode="auto">
          <a:xfrm>
            <a:off x="2070125" y="4680719"/>
            <a:ext cx="3600400" cy="936104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Busswiller</a:t>
            </a:r>
            <a:r>
              <a:rPr lang="fr-FR" sz="2000" dirty="0" smtClean="0">
                <a:latin typeface="Harlow Solid Italic" pitchFamily="82" charset="0"/>
              </a:rPr>
              <a:t> 1595  Ferme Jacob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Buswiller (2) . Pays de Hanau . 1595 . Ferme Jacob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5893" y="0"/>
            <a:ext cx="7568864" cy="5761038"/>
          </a:xfrm>
          <a:prstGeom prst="rect">
            <a:avLst/>
          </a:prstGeom>
        </p:spPr>
      </p:pic>
      <p:sp>
        <p:nvSpPr>
          <p:cNvPr id="5" name="Ribbon2Sharp"/>
          <p:cNvSpPr>
            <a:spLocks noEditPoints="1" noChangeArrowheads="1"/>
          </p:cNvSpPr>
          <p:nvPr/>
        </p:nvSpPr>
        <p:spPr bwMode="auto">
          <a:xfrm>
            <a:off x="2070125" y="4680719"/>
            <a:ext cx="3600400" cy="936104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Busswiller</a:t>
            </a:r>
            <a:r>
              <a:rPr lang="fr-FR" sz="2000" dirty="0" smtClean="0">
                <a:latin typeface="Harlow Solid Italic" pitchFamily="82" charset="0"/>
              </a:rPr>
              <a:t> 1595  Ferme Jacob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Durningen461659069_3780285332185669_479917442982502970_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703461"/>
            <a:ext cx="7740650" cy="4354116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3222253" y="864295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Durningen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gstatt-Le-Haut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20971" y="0"/>
            <a:ext cx="6698707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1422053" y="216223"/>
            <a:ext cx="4608512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Magstatt</a:t>
            </a:r>
            <a:r>
              <a:rPr lang="fr-FR" sz="2000" dirty="0" smtClean="0">
                <a:latin typeface="Harlow Solid Italic" pitchFamily="82" charset="0"/>
              </a:rPr>
              <a:t>-</a:t>
            </a:r>
            <a:r>
              <a:rPr lang="fr-FR" sz="2000" dirty="0" err="1" smtClean="0">
                <a:latin typeface="Harlow Solid Italic" pitchFamily="82" charset="0"/>
              </a:rPr>
              <a:t>Le-Haut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Magstatt-Le-Haut1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989806" y="0"/>
            <a:ext cx="5761038" cy="5761038"/>
          </a:xfrm>
          <a:prstGeom prst="rect">
            <a:avLst/>
          </a:prstGeom>
        </p:spPr>
      </p:pic>
      <p:sp>
        <p:nvSpPr>
          <p:cNvPr id="4" name="Ribbon2Sharp"/>
          <p:cNvSpPr>
            <a:spLocks noEditPoints="1" noChangeArrowheads="1"/>
          </p:cNvSpPr>
          <p:nvPr/>
        </p:nvSpPr>
        <p:spPr bwMode="auto">
          <a:xfrm>
            <a:off x="1422053" y="216223"/>
            <a:ext cx="4608512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Magstatt</a:t>
            </a:r>
            <a:r>
              <a:rPr lang="fr-FR" sz="2000" dirty="0" smtClean="0">
                <a:latin typeface="Harlow Solid Italic" pitchFamily="82" charset="0"/>
              </a:rPr>
              <a:t>-</a:t>
            </a:r>
            <a:r>
              <a:rPr lang="fr-FR" sz="2000" dirty="0" err="1" smtClean="0">
                <a:latin typeface="Harlow Solid Italic" pitchFamily="82" charset="0"/>
              </a:rPr>
              <a:t>Le-Haut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eebach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3870325" y="216223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Seebach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eebach3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3870325" y="216223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Seebach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élestat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9935" y="0"/>
            <a:ext cx="4320779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1926109" y="216223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Sélestat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ouffelweyersheim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9935" y="0"/>
            <a:ext cx="4320779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1782093" y="144215"/>
            <a:ext cx="417646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Souffelweyersheim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Souffelweyersheim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  <p:sp>
        <p:nvSpPr>
          <p:cNvPr id="4" name="Ribbon2Sharp"/>
          <p:cNvSpPr>
            <a:spLocks noEditPoints="1" noChangeArrowheads="1"/>
          </p:cNvSpPr>
          <p:nvPr/>
        </p:nvSpPr>
        <p:spPr bwMode="auto">
          <a:xfrm>
            <a:off x="3366269" y="144215"/>
            <a:ext cx="417646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err="1" smtClean="0">
                <a:latin typeface="Harlow Solid Italic" pitchFamily="82" charset="0"/>
              </a:rPr>
              <a:t>Souffelweyersheim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issembourg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9935" y="0"/>
            <a:ext cx="4320779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1926109" y="144215"/>
            <a:ext cx="3400414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Wissembourg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oerth, Sauer-Pechelbronn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  <p:sp>
        <p:nvSpPr>
          <p:cNvPr id="3" name="Ribbon2Sharp"/>
          <p:cNvSpPr>
            <a:spLocks noEditPoints="1" noChangeArrowheads="1"/>
          </p:cNvSpPr>
          <p:nvPr/>
        </p:nvSpPr>
        <p:spPr bwMode="auto">
          <a:xfrm>
            <a:off x="125909" y="144215"/>
            <a:ext cx="5040560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Woerth, </a:t>
            </a:r>
            <a:r>
              <a:rPr lang="fr-FR" sz="2000" dirty="0" err="1" smtClean="0">
                <a:latin typeface="Harlow Solid Italic" pitchFamily="82" charset="0"/>
              </a:rPr>
              <a:t>Pechelbronn</a:t>
            </a:r>
            <a:r>
              <a:rPr lang="fr-FR" sz="2000" dirty="0" smtClean="0">
                <a:latin typeface="Harlow Solid Italic" pitchFamily="82" charset="0"/>
              </a:rPr>
              <a:t>.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oerth, Sauer-Pechelbronn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661177" y="0"/>
            <a:ext cx="4418296" cy="5761038"/>
          </a:xfrm>
          <a:prstGeom prst="rect">
            <a:avLst/>
          </a:prstGeom>
        </p:spPr>
      </p:pic>
      <p:sp>
        <p:nvSpPr>
          <p:cNvPr id="4" name="Ribbon2Sharp"/>
          <p:cNvSpPr>
            <a:spLocks noEditPoints="1" noChangeArrowheads="1"/>
          </p:cNvSpPr>
          <p:nvPr/>
        </p:nvSpPr>
        <p:spPr bwMode="auto">
          <a:xfrm>
            <a:off x="1800000" y="144215"/>
            <a:ext cx="4032448" cy="864295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Woerth, </a:t>
            </a:r>
            <a:r>
              <a:rPr lang="fr-FR" sz="2000" dirty="0" err="1" smtClean="0">
                <a:latin typeface="Harlow Solid Italic" pitchFamily="82" charset="0"/>
              </a:rPr>
              <a:t>Pechelbronn</a:t>
            </a:r>
            <a:r>
              <a:rPr lang="fr-FR" sz="2000" dirty="0" smtClean="0">
                <a:latin typeface="Harlow Solid Italic" pitchFamily="82" charset="0"/>
              </a:rPr>
              <a:t>.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oerth, Sauer-Pechelbronn4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3454" y="0"/>
            <a:ext cx="6893742" cy="5761038"/>
          </a:xfrm>
          <a:prstGeom prst="rect">
            <a:avLst/>
          </a:prstGeom>
        </p:spPr>
      </p:pic>
      <p:sp>
        <p:nvSpPr>
          <p:cNvPr id="4" name="Ribbon2Sharp"/>
          <p:cNvSpPr>
            <a:spLocks noEditPoints="1" noChangeArrowheads="1"/>
          </p:cNvSpPr>
          <p:nvPr/>
        </p:nvSpPr>
        <p:spPr bwMode="auto">
          <a:xfrm>
            <a:off x="2214141" y="144215"/>
            <a:ext cx="5040560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Woerth, </a:t>
            </a:r>
            <a:r>
              <a:rPr lang="fr-FR" sz="2000" dirty="0" err="1" smtClean="0">
                <a:latin typeface="Harlow Solid Italic" pitchFamily="82" charset="0"/>
              </a:rPr>
              <a:t>Pechelbronn</a:t>
            </a:r>
            <a:r>
              <a:rPr lang="fr-FR" sz="2000" dirty="0" smtClean="0">
                <a:latin typeface="Harlow Solid Italic" pitchFamily="82" charset="0"/>
              </a:rPr>
              <a:t>.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oerth, Sauer-Pechelbronn5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  <p:sp>
        <p:nvSpPr>
          <p:cNvPr id="4" name="Ribbon2Sharp"/>
          <p:cNvSpPr>
            <a:spLocks noEditPoints="1" noChangeArrowheads="1"/>
          </p:cNvSpPr>
          <p:nvPr/>
        </p:nvSpPr>
        <p:spPr bwMode="auto">
          <a:xfrm>
            <a:off x="125909" y="144215"/>
            <a:ext cx="5040560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Woerth, </a:t>
            </a:r>
            <a:r>
              <a:rPr lang="fr-FR" sz="2000" dirty="0" err="1" smtClean="0">
                <a:latin typeface="Harlow Solid Italic" pitchFamily="82" charset="0"/>
              </a:rPr>
              <a:t>Pechelbronn</a:t>
            </a:r>
            <a:r>
              <a:rPr lang="fr-FR" sz="2000" dirty="0" smtClean="0">
                <a:latin typeface="Harlow Solid Italic" pitchFamily="82" charset="0"/>
              </a:rPr>
              <a:t>.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oerth, Sauer-Pechelbronn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  <p:sp>
        <p:nvSpPr>
          <p:cNvPr id="4" name="Ribbon2Sharp"/>
          <p:cNvSpPr>
            <a:spLocks noEditPoints="1" noChangeArrowheads="1"/>
          </p:cNvSpPr>
          <p:nvPr/>
        </p:nvSpPr>
        <p:spPr bwMode="auto">
          <a:xfrm>
            <a:off x="2574181" y="144215"/>
            <a:ext cx="5040560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Woerth, </a:t>
            </a:r>
            <a:r>
              <a:rPr lang="fr-FR" sz="2000" dirty="0" err="1" smtClean="0">
                <a:latin typeface="Harlow Solid Italic" pitchFamily="82" charset="0"/>
              </a:rPr>
              <a:t>Pechelbronn</a:t>
            </a:r>
            <a:r>
              <a:rPr lang="fr-FR" sz="2000" dirty="0" smtClean="0">
                <a:latin typeface="Harlow Solid Italic" pitchFamily="82" charset="0"/>
              </a:rPr>
              <a:t>.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oerth, Sauer-Pechelbronn7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9935" y="0"/>
            <a:ext cx="4320779" cy="5761038"/>
          </a:xfrm>
          <a:prstGeom prst="rect">
            <a:avLst/>
          </a:prstGeom>
        </p:spPr>
      </p:pic>
      <p:sp>
        <p:nvSpPr>
          <p:cNvPr id="4" name="Ribbon2Sharp"/>
          <p:cNvSpPr>
            <a:spLocks noEditPoints="1" noChangeArrowheads="1"/>
          </p:cNvSpPr>
          <p:nvPr/>
        </p:nvSpPr>
        <p:spPr bwMode="auto">
          <a:xfrm>
            <a:off x="1800000" y="144215"/>
            <a:ext cx="4032448" cy="864295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Woerth, </a:t>
            </a:r>
            <a:r>
              <a:rPr lang="fr-FR" sz="2000" dirty="0" err="1" smtClean="0">
                <a:latin typeface="Harlow Solid Italic" pitchFamily="82" charset="0"/>
              </a:rPr>
              <a:t>Pechelbronn</a:t>
            </a:r>
            <a:r>
              <a:rPr lang="fr-FR" sz="2000" dirty="0" smtClean="0">
                <a:latin typeface="Harlow Solid Italic" pitchFamily="82" charset="0"/>
              </a:rPr>
              <a:t>.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 descr="Woerth, Sauer-Pechelbronn8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  <p:sp>
        <p:nvSpPr>
          <p:cNvPr id="5" name="Ribbon2Sharp"/>
          <p:cNvSpPr>
            <a:spLocks noEditPoints="1" noChangeArrowheads="1"/>
          </p:cNvSpPr>
          <p:nvPr/>
        </p:nvSpPr>
        <p:spPr bwMode="auto">
          <a:xfrm>
            <a:off x="125909" y="144215"/>
            <a:ext cx="5040560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Woerth, </a:t>
            </a:r>
            <a:r>
              <a:rPr lang="fr-FR" sz="2000" dirty="0" err="1" smtClean="0">
                <a:latin typeface="Harlow Solid Italic" pitchFamily="82" charset="0"/>
              </a:rPr>
              <a:t>Pechelbronn</a:t>
            </a:r>
            <a:r>
              <a:rPr lang="fr-FR" sz="2000" dirty="0" smtClean="0">
                <a:latin typeface="Harlow Solid Italic" pitchFamily="82" charset="0"/>
              </a:rPr>
              <a:t>.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oerth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9633" y="0"/>
            <a:ext cx="7681384" cy="5761038"/>
          </a:xfrm>
          <a:prstGeom prst="rect">
            <a:avLst/>
          </a:prstGeom>
        </p:spPr>
      </p:pic>
      <p:sp>
        <p:nvSpPr>
          <p:cNvPr id="4" name="Ribbon2Sharp"/>
          <p:cNvSpPr>
            <a:spLocks noEditPoints="1" noChangeArrowheads="1"/>
          </p:cNvSpPr>
          <p:nvPr/>
        </p:nvSpPr>
        <p:spPr bwMode="auto">
          <a:xfrm>
            <a:off x="125909" y="144215"/>
            <a:ext cx="5040560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Woerth, </a:t>
            </a:r>
            <a:r>
              <a:rPr lang="fr-FR" sz="2000" dirty="0" err="1" smtClean="0">
                <a:latin typeface="Harlow Solid Italic" pitchFamily="82" charset="0"/>
              </a:rPr>
              <a:t>Pechelbronn</a:t>
            </a:r>
            <a:r>
              <a:rPr lang="fr-FR" sz="2000" dirty="0" smtClean="0">
                <a:latin typeface="Harlow Solid Italic" pitchFamily="82" charset="0"/>
              </a:rPr>
              <a:t>.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oerth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9935" y="0"/>
            <a:ext cx="4320779" cy="5761038"/>
          </a:xfrm>
          <a:prstGeom prst="rect">
            <a:avLst/>
          </a:prstGeom>
        </p:spPr>
      </p:pic>
      <p:sp>
        <p:nvSpPr>
          <p:cNvPr id="4" name="Ribbon2Sharp"/>
          <p:cNvSpPr>
            <a:spLocks noEditPoints="1" noChangeArrowheads="1"/>
          </p:cNvSpPr>
          <p:nvPr/>
        </p:nvSpPr>
        <p:spPr bwMode="auto">
          <a:xfrm>
            <a:off x="1800000" y="144215"/>
            <a:ext cx="4032448" cy="864295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Woerth, </a:t>
            </a:r>
            <a:r>
              <a:rPr lang="fr-FR" sz="2000" dirty="0" err="1" smtClean="0">
                <a:latin typeface="Harlow Solid Italic" pitchFamily="82" charset="0"/>
              </a:rPr>
              <a:t>Pechelbronn</a:t>
            </a:r>
            <a:r>
              <a:rPr lang="fr-FR" sz="2000" dirty="0" smtClean="0">
                <a:latin typeface="Harlow Solid Italic" pitchFamily="82" charset="0"/>
              </a:rPr>
              <a:t>.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oerth-sur-Sauer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709935" y="0"/>
            <a:ext cx="4320779" cy="5761038"/>
          </a:xfrm>
          <a:prstGeom prst="rect">
            <a:avLst/>
          </a:prstGeom>
        </p:spPr>
      </p:pic>
      <p:sp>
        <p:nvSpPr>
          <p:cNvPr id="4" name="Ribbon2Sharp"/>
          <p:cNvSpPr>
            <a:spLocks noEditPoints="1" noChangeArrowheads="1"/>
          </p:cNvSpPr>
          <p:nvPr/>
        </p:nvSpPr>
        <p:spPr bwMode="auto">
          <a:xfrm>
            <a:off x="1800000" y="144215"/>
            <a:ext cx="4032448" cy="864295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Woerth, </a:t>
            </a:r>
            <a:r>
              <a:rPr lang="fr-FR" sz="2000" dirty="0" err="1" smtClean="0">
                <a:latin typeface="Harlow Solid Italic" pitchFamily="82" charset="0"/>
              </a:rPr>
              <a:t>Pechelbronn</a:t>
            </a:r>
            <a:r>
              <a:rPr lang="fr-FR" sz="2000" dirty="0" smtClean="0">
                <a:latin typeface="Harlow Solid Italic" pitchFamily="82" charset="0"/>
              </a:rPr>
              <a:t>.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 descr="Woerth1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69676" y="0"/>
            <a:ext cx="7201298" cy="5761038"/>
          </a:xfrm>
          <a:prstGeom prst="rect">
            <a:avLst/>
          </a:prstGeom>
        </p:spPr>
      </p:pic>
      <p:sp>
        <p:nvSpPr>
          <p:cNvPr id="4" name="Ribbon2Sharp"/>
          <p:cNvSpPr>
            <a:spLocks noEditPoints="1" noChangeArrowheads="1"/>
          </p:cNvSpPr>
          <p:nvPr/>
        </p:nvSpPr>
        <p:spPr bwMode="auto">
          <a:xfrm>
            <a:off x="2214141" y="144215"/>
            <a:ext cx="5040560" cy="504056"/>
          </a:xfrm>
          <a:custGeom>
            <a:avLst/>
            <a:gdLst>
              <a:gd name="G0" fmla="+- 0 0 0"/>
              <a:gd name="G1" fmla="+- 5400 0 0"/>
              <a:gd name="G2" fmla="+- 5400 2700 0"/>
              <a:gd name="G3" fmla="+- 21600 0 G2"/>
              <a:gd name="G4" fmla="+- 21600 0 G1"/>
              <a:gd name="G5" fmla="+- 2400 0 0"/>
              <a:gd name="G6" fmla="+- 10800 0 2400"/>
              <a:gd name="G7" fmla="*/ 2400 2 1"/>
              <a:gd name="G8" fmla="+- 21600 0 G7"/>
              <a:gd name="G9" fmla="+- 10800 2400 0"/>
              <a:gd name="G10" fmla="+- 21600 0 2400"/>
              <a:gd name="T0" fmla="*/ 10800 w 21600"/>
              <a:gd name="T1" fmla="*/ 2400 h 21600"/>
              <a:gd name="T2" fmla="*/ 2700 w 21600"/>
              <a:gd name="T3" fmla="*/ 8400 h 21600"/>
              <a:gd name="T4" fmla="*/ 10800 w 21600"/>
              <a:gd name="T5" fmla="*/ 19200 h 21600"/>
              <a:gd name="T6" fmla="*/ 18900 w 21600"/>
              <a:gd name="T7" fmla="*/ 13200 h 21600"/>
              <a:gd name="T8" fmla="*/ 17694720 60000 65536"/>
              <a:gd name="T9" fmla="*/ 11796480 60000 65536"/>
              <a:gd name="T10" fmla="*/ 5898240 60000 65536"/>
              <a:gd name="T11" fmla="*/ 0 60000 65536"/>
              <a:gd name="T12" fmla="*/ G1 w 21600"/>
              <a:gd name="T13" fmla="*/ G5 h 21600"/>
              <a:gd name="T14" fmla="*/ G4 w 21600"/>
              <a:gd name="T15" fmla="*/ G10 h 21600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1600" h="21600" extrusionOk="0">
                <a:moveTo>
                  <a:pt x="0" y="0"/>
                </a:moveTo>
                <a:lnTo>
                  <a:pt x="2700" y="8400"/>
                </a:lnTo>
                <a:lnTo>
                  <a:pt x="0" y="16800"/>
                </a:lnTo>
                <a:lnTo>
                  <a:pt x="5400" y="16800"/>
                </a:lnTo>
                <a:lnTo>
                  <a:pt x="5400" y="19200"/>
                </a:lnTo>
                <a:lnTo>
                  <a:pt x="13500" y="19200"/>
                </a:lnTo>
                <a:lnTo>
                  <a:pt x="13500" y="21600"/>
                </a:lnTo>
                <a:lnTo>
                  <a:pt x="21600" y="21600"/>
                </a:lnTo>
                <a:lnTo>
                  <a:pt x="18900" y="13200"/>
                </a:lnTo>
                <a:lnTo>
                  <a:pt x="21600" y="4800"/>
                </a:lnTo>
                <a:lnTo>
                  <a:pt x="16200" y="4800"/>
                </a:lnTo>
                <a:lnTo>
                  <a:pt x="16200" y="2400"/>
                </a:lnTo>
                <a:lnTo>
                  <a:pt x="8100" y="2400"/>
                </a:lnTo>
                <a:lnTo>
                  <a:pt x="8100" y="0"/>
                </a:lnTo>
                <a:close/>
              </a:path>
              <a:path w="21600" h="21600" fill="none" extrusionOk="0">
                <a:moveTo>
                  <a:pt x="8100" y="2400"/>
                </a:moveTo>
                <a:lnTo>
                  <a:pt x="5400" y="2400"/>
                </a:lnTo>
                <a:lnTo>
                  <a:pt x="5400" y="16800"/>
                </a:lnTo>
              </a:path>
              <a:path w="21600" h="21600" fill="none" extrusionOk="0">
                <a:moveTo>
                  <a:pt x="8100" y="0"/>
                </a:moveTo>
                <a:lnTo>
                  <a:pt x="5400" y="2400"/>
                </a:lnTo>
              </a:path>
              <a:path w="21600" h="21600" fill="none" extrusionOk="0">
                <a:moveTo>
                  <a:pt x="13500" y="19200"/>
                </a:moveTo>
                <a:lnTo>
                  <a:pt x="16200" y="19200"/>
                </a:lnTo>
                <a:lnTo>
                  <a:pt x="16200" y="4800"/>
                </a:lnTo>
              </a:path>
              <a:path w="21600" h="21600" fill="none" extrusionOk="0">
                <a:moveTo>
                  <a:pt x="13500" y="21600"/>
                </a:moveTo>
                <a:lnTo>
                  <a:pt x="16200" y="19200"/>
                </a:lnTo>
              </a:path>
            </a:pathLst>
          </a:custGeom>
          <a:solidFill>
            <a:schemeClr val="accent3">
              <a:lumMod val="60000"/>
              <a:lumOff val="40000"/>
            </a:schemeClr>
          </a:solidFill>
          <a:ln w="9525">
            <a:solidFill>
              <a:srgbClr val="000000"/>
            </a:solidFill>
            <a:miter lim="800000"/>
            <a:headEnd/>
            <a:tailEnd/>
          </a:ln>
          <a:effectLst>
            <a:outerShdw dist="107763" dir="2700000" algn="ctr" rotWithShape="0">
              <a:srgbClr val="808080"/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algn="ctr"/>
            <a:r>
              <a:rPr lang="fr-FR" sz="2000" dirty="0" smtClean="0">
                <a:latin typeface="Harlow Solid Italic" pitchFamily="82" charset="0"/>
              </a:rPr>
              <a:t>Woerth, </a:t>
            </a:r>
            <a:r>
              <a:rPr lang="fr-FR" sz="2000" dirty="0" err="1" smtClean="0">
                <a:latin typeface="Harlow Solid Italic" pitchFamily="82" charset="0"/>
              </a:rPr>
              <a:t>Pechelbronn</a:t>
            </a:r>
            <a:r>
              <a:rPr lang="fr-FR" sz="2000" dirty="0" smtClean="0">
                <a:latin typeface="Harlow Solid Italic" pitchFamily="82" charset="0"/>
              </a:rPr>
              <a:t>.</a:t>
            </a:r>
            <a:endParaRPr lang="fr-FR" sz="2000" dirty="0">
              <a:latin typeface="Harlow Solid Italic" pitchFamily="82" charset="0"/>
            </a:endParaRPr>
          </a:p>
        </p:txBody>
      </p:sp>
    </p:spTree>
  </p:cSld>
  <p:clrMapOvr>
    <a:masterClrMapping/>
  </p:clrMapOvr>
  <p:transition spd="med" advTm="6000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oneTexte 2"/>
          <p:cNvSpPr txBox="1"/>
          <p:nvPr/>
        </p:nvSpPr>
        <p:spPr>
          <a:xfrm>
            <a:off x="2257652" y="2160439"/>
            <a:ext cx="1935550" cy="674156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Création</a:t>
            </a:r>
          </a:p>
        </p:txBody>
      </p:sp>
      <p:sp>
        <p:nvSpPr>
          <p:cNvPr id="4" name="Étoile à 12 branches 3"/>
          <p:cNvSpPr>
            <a:spLocks noChangeAspect="1"/>
          </p:cNvSpPr>
          <p:nvPr/>
        </p:nvSpPr>
        <p:spPr>
          <a:xfrm>
            <a:off x="4063849" y="4356000"/>
            <a:ext cx="1048725" cy="648000"/>
          </a:xfrm>
          <a:prstGeom prst="star12">
            <a:avLst>
              <a:gd name="adj" fmla="val 39160"/>
            </a:avLst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3788" tIns="51878" rIns="103788" bIns="51878" rtlCol="0" anchor="ctr"/>
          <a:lstStyle/>
          <a:p>
            <a:pPr algn="ctr" defTabSz="940306"/>
            <a:r>
              <a:rPr lang="fr-FR" sz="1300" dirty="0" smtClean="0">
                <a:solidFill>
                  <a:srgbClr val="FF0000"/>
                </a:solidFill>
                <a:latin typeface="Rockwell" pitchFamily="18" charset="0"/>
              </a:rPr>
              <a:t>2560</a:t>
            </a:r>
            <a:endParaRPr lang="fr-FR" sz="1300" dirty="0">
              <a:solidFill>
                <a:srgbClr val="FF0000"/>
              </a:solidFill>
              <a:latin typeface="Rockwell" pitchFamily="18" charset="0"/>
            </a:endParaRPr>
          </a:p>
        </p:txBody>
      </p:sp>
      <p:sp>
        <p:nvSpPr>
          <p:cNvPr id="10" name="ZoneTexte 9"/>
          <p:cNvSpPr txBox="1"/>
          <p:nvPr/>
        </p:nvSpPr>
        <p:spPr>
          <a:xfrm>
            <a:off x="3757269" y="288231"/>
            <a:ext cx="3983381" cy="1243543"/>
          </a:xfrm>
          <a:prstGeom prst="rect">
            <a:avLst/>
          </a:prstGeom>
          <a:noFill/>
        </p:spPr>
        <p:txBody>
          <a:bodyPr wrap="square" lIns="103788" tIns="51878" rIns="103788" bIns="51878" rtlCol="0">
            <a:spAutoFit/>
          </a:bodyPr>
          <a:lstStyle/>
          <a:p>
            <a:pPr algn="ctr" defTabSz="940306"/>
            <a:r>
              <a:rPr lang="en-US" sz="3700" b="1" dirty="0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Music  Of  Love  Sergey  </a:t>
            </a:r>
            <a:r>
              <a:rPr lang="en-US" sz="3700" b="1" dirty="0" err="1" smtClean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Grischuk</a:t>
            </a:r>
            <a:endParaRPr lang="fr-FR" sz="37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11" name="ZoneTexte 10"/>
          <p:cNvSpPr txBox="1"/>
          <p:nvPr/>
        </p:nvSpPr>
        <p:spPr>
          <a:xfrm>
            <a:off x="5353983" y="4896743"/>
            <a:ext cx="1810052" cy="674156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3700" b="1" dirty="0">
                <a:ln w="19050">
                  <a:solidFill>
                    <a:srgbClr val="F79646">
                      <a:lumMod val="50000"/>
                    </a:srgbClr>
                  </a:solidFill>
                </a:ln>
                <a:solidFill>
                  <a:srgbClr val="FFFF00"/>
                </a:solidFill>
                <a:latin typeface="Franklin Gothic Medium" pitchFamily="34" charset="0"/>
              </a:rPr>
              <a:t>Internet</a:t>
            </a:r>
            <a:endParaRPr lang="fr-FR" sz="4200" b="1" dirty="0">
              <a:ln w="19050">
                <a:solidFill>
                  <a:srgbClr val="F79646">
                    <a:lumMod val="50000"/>
                  </a:srgbClr>
                </a:solidFill>
              </a:ln>
              <a:solidFill>
                <a:srgbClr val="FFFF00"/>
              </a:solidFill>
              <a:latin typeface="Franklin Gothic Medium" pitchFamily="34" charset="0"/>
            </a:endParaRPr>
          </a:p>
        </p:txBody>
      </p:sp>
      <p:sp>
        <p:nvSpPr>
          <p:cNvPr id="5" name="ZoneTexte 4"/>
          <p:cNvSpPr txBox="1"/>
          <p:nvPr/>
        </p:nvSpPr>
        <p:spPr>
          <a:xfrm>
            <a:off x="515967" y="5184775"/>
            <a:ext cx="979045" cy="304824"/>
          </a:xfrm>
          <a:prstGeom prst="rect">
            <a:avLst/>
          </a:prstGeom>
          <a:noFill/>
        </p:spPr>
        <p:txBody>
          <a:bodyPr wrap="none" lIns="103788" tIns="51878" rIns="103788" bIns="51878" rtlCol="0">
            <a:spAutoFit/>
          </a:bodyPr>
          <a:lstStyle/>
          <a:p>
            <a:pPr defTabSz="940306"/>
            <a:r>
              <a:rPr lang="fr-FR" sz="1300" b="1" dirty="0" smtClean="0">
                <a:solidFill>
                  <a:srgbClr val="FF0000"/>
                </a:solidFill>
              </a:rPr>
              <a:t>15.08.2025</a:t>
            </a:r>
            <a:endParaRPr lang="fr-FR" sz="1300" b="1" dirty="0">
              <a:solidFill>
                <a:srgbClr val="FF0000"/>
              </a:solidFill>
            </a:endParaRPr>
          </a:p>
        </p:txBody>
      </p:sp>
      <p:pic>
        <p:nvPicPr>
          <p:cNvPr id="2" name="Picture 2" descr="C:\IM\IM\Identities\{20778270-09D0-4E54-8F7B-3114953C022E}\Signature\{55F25316-80BD-4F7C-996C-7B8069AFDF79}\ROLAND~166667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44980" y="2088431"/>
            <a:ext cx="1341048" cy="744808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" name="Image 13" descr="2446956.pn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935118" y="864295"/>
            <a:ext cx="678897" cy="673006"/>
          </a:xfrm>
          <a:prstGeom prst="rect">
            <a:avLst/>
          </a:prstGeom>
        </p:spPr>
      </p:pic>
      <p:pic>
        <p:nvPicPr>
          <p:cNvPr id="13" name="Image 12" descr="a1camera-3.gif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1451244" y="3600000"/>
            <a:ext cx="1664508" cy="1296000"/>
          </a:xfrm>
          <a:prstGeom prst="rect">
            <a:avLst/>
          </a:prstGeom>
        </p:spPr>
      </p:pic>
      <p:sp>
        <p:nvSpPr>
          <p:cNvPr id="12" name="Ellipse 11"/>
          <p:cNvSpPr>
            <a:spLocks noChangeAspect="1"/>
          </p:cNvSpPr>
          <p:nvPr/>
        </p:nvSpPr>
        <p:spPr>
          <a:xfrm>
            <a:off x="4950445" y="2016423"/>
            <a:ext cx="1800000" cy="1459288"/>
          </a:xfrm>
          <a:prstGeom prst="ellipse">
            <a:avLst/>
          </a:prstGeom>
          <a:blipFill>
            <a:blip r:embed="rId6" cstate="print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</p:cSld>
  <p:clrMapOvr>
    <a:masterClrMapping/>
  </p:clrMapOvr>
  <p:transition spd="med">
    <p:rand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1" dur="1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5" dur="1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6000"/>
                            </p:stCondLst>
                            <p:childTnLst>
                              <p:par>
                                <p:cTn id="1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9" dur="1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8000"/>
                            </p:stCondLst>
                            <p:childTnLst>
                              <p:par>
                                <p:cTn id="21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3" dur="1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0000"/>
                            </p:stCondLst>
                            <p:childTnLst>
                              <p:par>
                                <p:cTn id="25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2000"/>
                            </p:stCondLst>
                            <p:childTnLst>
                              <p:par>
                                <p:cTn id="29" presetID="24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1" dur="1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000"/>
                            </p:stCondLst>
                            <p:childTnLst>
                              <p:par>
                                <p:cTn id="33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5" dur="1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6000"/>
                            </p:stCondLst>
                            <p:childTnLst>
                              <p:par>
                                <p:cTn id="37" presetID="24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9" dur="1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/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  <p:bldP spid="4" grpId="0" animBg="1"/>
      <p:bldP spid="10" grpId="0"/>
      <p:bldP spid="11" grpId="0"/>
      <p:bldP spid="5" grpId="0"/>
      <p:bldP spid="12" grpId="0" animBg="1"/>
    </p:bldLst>
  </p:timing>
</p:sld>
</file>

<file path=ppt/theme/theme1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76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3497</TotalTime>
  <Words>166</Words>
  <Application>Microsoft Office PowerPoint</Application>
  <PresentationFormat>Personnalisé</PresentationFormat>
  <Paragraphs>62</Paragraphs>
  <Slides>52</Slides>
  <Notes>0</Notes>
  <HiddenSlides>0</HiddenSlides>
  <MMClips>1</MMClips>
  <ScaleCrop>false</ScaleCrop>
  <HeadingPairs>
    <vt:vector size="4" baseType="variant">
      <vt:variant>
        <vt:lpstr>Thème</vt:lpstr>
      </vt:variant>
      <vt:variant>
        <vt:i4>2</vt:i4>
      </vt:variant>
      <vt:variant>
        <vt:lpstr>Titres des diapositives</vt:lpstr>
      </vt:variant>
      <vt:variant>
        <vt:i4>52</vt:i4>
      </vt:variant>
    </vt:vector>
  </HeadingPairs>
  <TitlesOfParts>
    <vt:vector size="54" baseType="lpstr">
      <vt:lpstr>1_Thème Office</vt:lpstr>
      <vt:lpstr>76_Thème Office</vt:lpstr>
      <vt:lpstr>Diapositive 1</vt:lpstr>
      <vt:lpstr>Diapositive 2</vt:lpstr>
      <vt:lpstr>Diapositive 3</vt:lpstr>
      <vt:lpstr>Diapositive 4</vt:lpstr>
      <vt:lpstr>Diapositive 5</vt:lpstr>
      <vt:lpstr>Diapositive 6</vt:lpstr>
      <vt:lpstr>Diapositive 7</vt:lpstr>
      <vt:lpstr>Diapositive 8</vt:lpstr>
      <vt:lpstr>Diapositive 9</vt:lpstr>
      <vt:lpstr>Diapositive 10</vt:lpstr>
      <vt:lpstr>Diapositive 11</vt:lpstr>
      <vt:lpstr>Diapositive 12</vt:lpstr>
      <vt:lpstr>Diapositive 13</vt:lpstr>
      <vt:lpstr>Diapositive 14</vt:lpstr>
      <vt:lpstr>Diapositive 15</vt:lpstr>
      <vt:lpstr>Diapositive 16</vt:lpstr>
      <vt:lpstr>Diapositive 17</vt:lpstr>
      <vt:lpstr>Diapositive 18</vt:lpstr>
      <vt:lpstr>Diapositive 19</vt:lpstr>
      <vt:lpstr>Diapositive 20</vt:lpstr>
      <vt:lpstr>Diapositive 21</vt:lpstr>
      <vt:lpstr>Diapositive 22</vt:lpstr>
      <vt:lpstr>Diapositive 23</vt:lpstr>
      <vt:lpstr>Diapositive 24</vt:lpstr>
      <vt:lpstr>Diapositive 25</vt:lpstr>
      <vt:lpstr>Diapositive 26</vt:lpstr>
      <vt:lpstr>Diapositive 27</vt:lpstr>
      <vt:lpstr>Diapositive 28</vt:lpstr>
      <vt:lpstr>Diapositive 29</vt:lpstr>
      <vt:lpstr>Diapositive 30</vt:lpstr>
      <vt:lpstr>Diapositive 31</vt:lpstr>
      <vt:lpstr>Diapositive 32</vt:lpstr>
      <vt:lpstr>Diapositive 33</vt:lpstr>
      <vt:lpstr>Diapositive 34</vt:lpstr>
      <vt:lpstr>Diapositive 35</vt:lpstr>
      <vt:lpstr>Diapositive 36</vt:lpstr>
      <vt:lpstr>Diapositive 37</vt:lpstr>
      <vt:lpstr>Diapositive 38</vt:lpstr>
      <vt:lpstr>Diapositive 39</vt:lpstr>
      <vt:lpstr>Diapositive 40</vt:lpstr>
      <vt:lpstr>Diapositive 41</vt:lpstr>
      <vt:lpstr>Diapositive 42</vt:lpstr>
      <vt:lpstr>Diapositive 43</vt:lpstr>
      <vt:lpstr>Diapositive 44</vt:lpstr>
      <vt:lpstr>Diapositive 45</vt:lpstr>
      <vt:lpstr>Diapositive 46</vt:lpstr>
      <vt:lpstr>Diapositive 47</vt:lpstr>
      <vt:lpstr>Diapositive 48</vt:lpstr>
      <vt:lpstr>Diapositive 49</vt:lpstr>
      <vt:lpstr>Diapositive 50</vt:lpstr>
      <vt:lpstr>Diapositive 51</vt:lpstr>
      <vt:lpstr>Diapositive 52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Roland</dc:creator>
  <cp:lastModifiedBy>Roland albenesius</cp:lastModifiedBy>
  <cp:revision>493</cp:revision>
  <dcterms:created xsi:type="dcterms:W3CDTF">2020-05-12T17:47:43Z</dcterms:created>
  <dcterms:modified xsi:type="dcterms:W3CDTF">2025-08-15T13:33:35Z</dcterms:modified>
</cp:coreProperties>
</file>