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92" r:id="rId1"/>
    <p:sldMasterId id="2147484104" r:id="rId2"/>
  </p:sldMasterIdLst>
  <p:notesMasterIdLst>
    <p:notesMasterId r:id="rId67"/>
  </p:notesMasterIdLst>
  <p:sldIdLst>
    <p:sldId id="464" r:id="rId3"/>
    <p:sldId id="528" r:id="rId4"/>
    <p:sldId id="529" r:id="rId5"/>
    <p:sldId id="466" r:id="rId6"/>
    <p:sldId id="467" r:id="rId7"/>
    <p:sldId id="468" r:id="rId8"/>
    <p:sldId id="469" r:id="rId9"/>
    <p:sldId id="470" r:id="rId10"/>
    <p:sldId id="471" r:id="rId11"/>
    <p:sldId id="472" r:id="rId12"/>
    <p:sldId id="473" r:id="rId13"/>
    <p:sldId id="474" r:id="rId14"/>
    <p:sldId id="475" r:id="rId15"/>
    <p:sldId id="476" r:id="rId16"/>
    <p:sldId id="477" r:id="rId17"/>
    <p:sldId id="478" r:id="rId18"/>
    <p:sldId id="480" r:id="rId19"/>
    <p:sldId id="481" r:id="rId20"/>
    <p:sldId id="482" r:id="rId21"/>
    <p:sldId id="483" r:id="rId22"/>
    <p:sldId id="484" r:id="rId23"/>
    <p:sldId id="485" r:id="rId24"/>
    <p:sldId id="486" r:id="rId25"/>
    <p:sldId id="487" r:id="rId26"/>
    <p:sldId id="488" r:id="rId27"/>
    <p:sldId id="489" r:id="rId28"/>
    <p:sldId id="490" r:id="rId29"/>
    <p:sldId id="491" r:id="rId30"/>
    <p:sldId id="492" r:id="rId31"/>
    <p:sldId id="493" r:id="rId32"/>
    <p:sldId id="494" r:id="rId33"/>
    <p:sldId id="495" r:id="rId34"/>
    <p:sldId id="496" r:id="rId35"/>
    <p:sldId id="497" r:id="rId36"/>
    <p:sldId id="498" r:id="rId37"/>
    <p:sldId id="499" r:id="rId38"/>
    <p:sldId id="500" r:id="rId39"/>
    <p:sldId id="501" r:id="rId40"/>
    <p:sldId id="502" r:id="rId41"/>
    <p:sldId id="503" r:id="rId42"/>
    <p:sldId id="504" r:id="rId43"/>
    <p:sldId id="505" r:id="rId44"/>
    <p:sldId id="506" r:id="rId45"/>
    <p:sldId id="507" r:id="rId46"/>
    <p:sldId id="508" r:id="rId47"/>
    <p:sldId id="509" r:id="rId48"/>
    <p:sldId id="510" r:id="rId49"/>
    <p:sldId id="511" r:id="rId50"/>
    <p:sldId id="512" r:id="rId51"/>
    <p:sldId id="513" r:id="rId52"/>
    <p:sldId id="514" r:id="rId53"/>
    <p:sldId id="515" r:id="rId54"/>
    <p:sldId id="516" r:id="rId55"/>
    <p:sldId id="517" r:id="rId56"/>
    <p:sldId id="518" r:id="rId57"/>
    <p:sldId id="519" r:id="rId58"/>
    <p:sldId id="520" r:id="rId59"/>
    <p:sldId id="521" r:id="rId60"/>
    <p:sldId id="522" r:id="rId61"/>
    <p:sldId id="523" r:id="rId62"/>
    <p:sldId id="524" r:id="rId63"/>
    <p:sldId id="525" r:id="rId64"/>
    <p:sldId id="526" r:id="rId65"/>
    <p:sldId id="465" r:id="rId66"/>
  </p:sldIdLst>
  <p:sldSz cx="8640763" cy="5761038"/>
  <p:notesSz cx="6858000" cy="9144000"/>
  <p:defaultTextStyle>
    <a:defPPr>
      <a:defRPr lang="fr-FR"/>
    </a:defPPr>
    <a:lvl1pPr marL="0" algn="l" defTabSz="98033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90174" algn="l" defTabSz="98033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80339" algn="l" defTabSz="98033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70506" algn="l" defTabSz="98033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960671" algn="l" defTabSz="98033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450841" algn="l" defTabSz="98033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941013" algn="l" defTabSz="98033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431179" algn="l" defTabSz="98033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921349" algn="l" defTabSz="98033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4NnCGmb4T8JKiNK2n+On/g==" hashData="neH2ZwjiAnHXqmPh+YsQDNgHI2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87" autoAdjust="0"/>
    <p:restoredTop sz="86387" autoAdjust="0"/>
  </p:normalViewPr>
  <p:slideViewPr>
    <p:cSldViewPr>
      <p:cViewPr varScale="1">
        <p:scale>
          <a:sx n="83" d="100"/>
          <a:sy n="83" d="100"/>
        </p:scale>
        <p:origin x="-466" y="-72"/>
      </p:cViewPr>
      <p:guideLst>
        <p:guide orient="horz" pos="1815"/>
        <p:guide pos="2722"/>
      </p:guideLst>
    </p:cSldViewPr>
  </p:slideViewPr>
  <p:outlineViewPr>
    <p:cViewPr>
      <p:scale>
        <a:sx n="33" d="100"/>
        <a:sy n="33" d="100"/>
      </p:scale>
      <p:origin x="25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notesMaster" Target="notesMasters/notesMaster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B0814E-820B-45B0-A404-4C981F2B1F66}" type="datetimeFigureOut">
              <a:rPr lang="fr-FR" smtClean="0"/>
              <a:pPr/>
              <a:t>12/08/2025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8838" y="685800"/>
            <a:ext cx="51403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B33B90-1CBB-4A10-A548-B8460DCC399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82333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11668" algn="l" defTabSz="82333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823338" algn="l" defTabSz="82333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235005" algn="l" defTabSz="82333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646672" algn="l" defTabSz="82333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058340" algn="l" defTabSz="82333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470010" algn="l" defTabSz="82333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2881677" algn="l" defTabSz="82333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293347" algn="l" defTabSz="82333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674" y="1790238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635" y="3264857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37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875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81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751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68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627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565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503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232" y="3702018"/>
            <a:ext cx="7344649" cy="1144208"/>
          </a:xfrm>
        </p:spPr>
        <p:txBody>
          <a:bodyPr anchor="t"/>
          <a:lstStyle>
            <a:lvl1pPr algn="l">
              <a:defRPr sz="43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232" y="2441803"/>
            <a:ext cx="7344649" cy="1260227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9379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8759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48139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97517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46898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96278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45659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95038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5" y="1123968"/>
            <a:ext cx="3816338" cy="3168570"/>
          </a:xfrm>
        </p:spPr>
        <p:txBody>
          <a:bodyPr/>
          <a:lstStyle>
            <a:lvl1pPr>
              <a:defRPr sz="3000"/>
            </a:lvl1pPr>
            <a:lvl2pPr>
              <a:defRPr sz="27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4" y="1123968"/>
            <a:ext cx="3816338" cy="3168570"/>
          </a:xfrm>
        </p:spPr>
        <p:txBody>
          <a:bodyPr/>
          <a:lstStyle>
            <a:lvl1pPr>
              <a:defRPr sz="3000"/>
            </a:lvl1pPr>
            <a:lvl2pPr>
              <a:defRPr sz="27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176" y="231230"/>
            <a:ext cx="7776689" cy="960173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58" y="1289648"/>
            <a:ext cx="3817839" cy="537429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493798" indent="0">
              <a:buNone/>
              <a:defRPr sz="2200" b="1"/>
            </a:lvl2pPr>
            <a:lvl3pPr marL="987590" indent="0">
              <a:buNone/>
              <a:defRPr sz="1900" b="1"/>
            </a:lvl3pPr>
            <a:lvl4pPr marL="1481391" indent="0">
              <a:buNone/>
              <a:defRPr sz="1600" b="1"/>
            </a:lvl4pPr>
            <a:lvl5pPr marL="1975178" indent="0">
              <a:buNone/>
              <a:defRPr sz="1600" b="1"/>
            </a:lvl5pPr>
            <a:lvl6pPr marL="2468987" indent="0">
              <a:buNone/>
              <a:defRPr sz="1600" b="1"/>
            </a:lvl6pPr>
            <a:lvl7pPr marL="2962787" indent="0">
              <a:buNone/>
              <a:defRPr sz="1600" b="1"/>
            </a:lvl7pPr>
            <a:lvl8pPr marL="3456597" indent="0">
              <a:buNone/>
              <a:defRPr sz="1600" b="1"/>
            </a:lvl8pPr>
            <a:lvl9pPr marL="3950382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58" y="1827710"/>
            <a:ext cx="3817839" cy="3319266"/>
          </a:xfrm>
        </p:spPr>
        <p:txBody>
          <a:bodyPr/>
          <a:lstStyle>
            <a:lvl1pPr>
              <a:defRPr sz="2700"/>
            </a:lvl1pPr>
            <a:lvl2pPr>
              <a:defRPr sz="22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8" y="1289648"/>
            <a:ext cx="3819340" cy="537429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493798" indent="0">
              <a:buNone/>
              <a:defRPr sz="2200" b="1"/>
            </a:lvl2pPr>
            <a:lvl3pPr marL="987590" indent="0">
              <a:buNone/>
              <a:defRPr sz="1900" b="1"/>
            </a:lvl3pPr>
            <a:lvl4pPr marL="1481391" indent="0">
              <a:buNone/>
              <a:defRPr sz="1600" b="1"/>
            </a:lvl4pPr>
            <a:lvl5pPr marL="1975178" indent="0">
              <a:buNone/>
              <a:defRPr sz="1600" b="1"/>
            </a:lvl5pPr>
            <a:lvl6pPr marL="2468987" indent="0">
              <a:buNone/>
              <a:defRPr sz="1600" b="1"/>
            </a:lvl6pPr>
            <a:lvl7pPr marL="2962787" indent="0">
              <a:buNone/>
              <a:defRPr sz="1600" b="1"/>
            </a:lvl7pPr>
            <a:lvl8pPr marL="3456597" indent="0">
              <a:buNone/>
              <a:defRPr sz="1600" b="1"/>
            </a:lvl8pPr>
            <a:lvl9pPr marL="3950382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8" y="1827710"/>
            <a:ext cx="3819340" cy="3319266"/>
          </a:xfrm>
        </p:spPr>
        <p:txBody>
          <a:bodyPr/>
          <a:lstStyle>
            <a:lvl1pPr>
              <a:defRPr sz="2700"/>
            </a:lvl1pPr>
            <a:lvl2pPr>
              <a:defRPr sz="22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508" y="232502"/>
            <a:ext cx="2842751" cy="97617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950" y="233207"/>
            <a:ext cx="4830427" cy="4916885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7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508" y="1205650"/>
            <a:ext cx="2842751" cy="3940709"/>
          </a:xfrm>
        </p:spPr>
        <p:txBody>
          <a:bodyPr/>
          <a:lstStyle>
            <a:lvl1pPr marL="0" indent="0">
              <a:buNone/>
              <a:defRPr sz="1600"/>
            </a:lvl1pPr>
            <a:lvl2pPr marL="493798" indent="0">
              <a:buNone/>
              <a:defRPr sz="1200"/>
            </a:lvl2pPr>
            <a:lvl3pPr marL="987590" indent="0">
              <a:buNone/>
              <a:defRPr sz="1000"/>
            </a:lvl3pPr>
            <a:lvl4pPr marL="1481391" indent="0">
              <a:buNone/>
              <a:defRPr sz="1000"/>
            </a:lvl4pPr>
            <a:lvl5pPr marL="1975178" indent="0">
              <a:buNone/>
              <a:defRPr sz="1000"/>
            </a:lvl5pPr>
            <a:lvl6pPr marL="2468987" indent="0">
              <a:buNone/>
              <a:defRPr sz="1000"/>
            </a:lvl6pPr>
            <a:lvl7pPr marL="2962787" indent="0">
              <a:buNone/>
              <a:defRPr sz="1000"/>
            </a:lvl7pPr>
            <a:lvl8pPr marL="3456597" indent="0">
              <a:buNone/>
              <a:defRPr sz="1000"/>
            </a:lvl8pPr>
            <a:lvl9pPr marL="3950382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91" y="4035384"/>
            <a:ext cx="5184458" cy="476088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91" y="519353"/>
            <a:ext cx="5184458" cy="3456623"/>
          </a:xfrm>
        </p:spPr>
        <p:txBody>
          <a:bodyPr/>
          <a:lstStyle>
            <a:lvl1pPr marL="0" indent="0">
              <a:buNone/>
              <a:defRPr sz="3500"/>
            </a:lvl1pPr>
            <a:lvl2pPr marL="493798" indent="0">
              <a:buNone/>
              <a:defRPr sz="3000"/>
            </a:lvl2pPr>
            <a:lvl3pPr marL="987590" indent="0">
              <a:buNone/>
              <a:defRPr sz="2700"/>
            </a:lvl3pPr>
            <a:lvl4pPr marL="1481391" indent="0">
              <a:buNone/>
              <a:defRPr sz="2200"/>
            </a:lvl4pPr>
            <a:lvl5pPr marL="1975178" indent="0">
              <a:buNone/>
              <a:defRPr sz="2200"/>
            </a:lvl5pPr>
            <a:lvl6pPr marL="2468987" indent="0">
              <a:buNone/>
              <a:defRPr sz="2200"/>
            </a:lvl6pPr>
            <a:lvl7pPr marL="2962787" indent="0">
              <a:buNone/>
              <a:defRPr sz="2200"/>
            </a:lvl7pPr>
            <a:lvl8pPr marL="3456597" indent="0">
              <a:buNone/>
              <a:defRPr sz="2200"/>
            </a:lvl8pPr>
            <a:lvl9pPr marL="3950382" indent="0">
              <a:buNone/>
              <a:defRPr sz="22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91" y="4509397"/>
            <a:ext cx="5184458" cy="676121"/>
          </a:xfrm>
        </p:spPr>
        <p:txBody>
          <a:bodyPr/>
          <a:lstStyle>
            <a:lvl1pPr marL="0" indent="0">
              <a:buNone/>
              <a:defRPr sz="1600"/>
            </a:lvl1pPr>
            <a:lvl2pPr marL="493798" indent="0">
              <a:buNone/>
              <a:defRPr sz="1200"/>
            </a:lvl2pPr>
            <a:lvl3pPr marL="987590" indent="0">
              <a:buNone/>
              <a:defRPr sz="1000"/>
            </a:lvl3pPr>
            <a:lvl4pPr marL="1481391" indent="0">
              <a:buNone/>
              <a:defRPr sz="1000"/>
            </a:lvl4pPr>
            <a:lvl5pPr marL="1975178" indent="0">
              <a:buNone/>
              <a:defRPr sz="1000"/>
            </a:lvl5pPr>
            <a:lvl6pPr marL="2468987" indent="0">
              <a:buNone/>
              <a:defRPr sz="1000"/>
            </a:lvl6pPr>
            <a:lvl7pPr marL="2962787" indent="0">
              <a:buNone/>
              <a:defRPr sz="1000"/>
            </a:lvl7pPr>
            <a:lvl8pPr marL="3456597" indent="0">
              <a:buNone/>
              <a:defRPr sz="1000"/>
            </a:lvl8pPr>
            <a:lvl9pPr marL="3950382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924" y="194232"/>
            <a:ext cx="1944174" cy="409673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892" y="194232"/>
            <a:ext cx="5688501" cy="409673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4" y="1789657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9"/>
            <a:ext cx="6048534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367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735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103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471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839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207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0574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4942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9" y="3702008"/>
            <a:ext cx="7344649" cy="1144207"/>
          </a:xfrm>
        </p:spPr>
        <p:txBody>
          <a:bodyPr anchor="t"/>
          <a:lstStyle>
            <a:lvl1pPr algn="l">
              <a:defRPr sz="3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9" y="2441776"/>
            <a:ext cx="7344649" cy="1260227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3678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7357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3103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74713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18391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62070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0574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49427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52"/>
            <a:ext cx="3816336" cy="3802019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9" y="1344252"/>
            <a:ext cx="3816336" cy="3802019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6785" indent="0">
              <a:buNone/>
              <a:defRPr sz="1900" b="1"/>
            </a:lvl2pPr>
            <a:lvl3pPr marL="873571" indent="0">
              <a:buNone/>
              <a:defRPr sz="1700" b="1"/>
            </a:lvl3pPr>
            <a:lvl4pPr marL="1310351" indent="0">
              <a:buNone/>
              <a:defRPr sz="1500" b="1"/>
            </a:lvl4pPr>
            <a:lvl5pPr marL="1747136" indent="0">
              <a:buNone/>
              <a:defRPr sz="1500" b="1"/>
            </a:lvl5pPr>
            <a:lvl6pPr marL="2183918" indent="0">
              <a:buNone/>
              <a:defRPr sz="1500" b="1"/>
            </a:lvl6pPr>
            <a:lvl7pPr marL="2620702" indent="0">
              <a:buNone/>
              <a:defRPr sz="1500" b="1"/>
            </a:lvl7pPr>
            <a:lvl8pPr marL="3057486" indent="0">
              <a:buNone/>
              <a:defRPr sz="1500" b="1"/>
            </a:lvl8pPr>
            <a:lvl9pPr marL="3494271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7003"/>
            <a:ext cx="3817838" cy="3319265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6" y="1289566"/>
            <a:ext cx="3819337" cy="537430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6785" indent="0">
              <a:buNone/>
              <a:defRPr sz="1900" b="1"/>
            </a:lvl2pPr>
            <a:lvl3pPr marL="873571" indent="0">
              <a:buNone/>
              <a:defRPr sz="1700" b="1"/>
            </a:lvl3pPr>
            <a:lvl4pPr marL="1310351" indent="0">
              <a:buNone/>
              <a:defRPr sz="1500" b="1"/>
            </a:lvl4pPr>
            <a:lvl5pPr marL="1747136" indent="0">
              <a:buNone/>
              <a:defRPr sz="1500" b="1"/>
            </a:lvl5pPr>
            <a:lvl6pPr marL="2183918" indent="0">
              <a:buNone/>
              <a:defRPr sz="1500" b="1"/>
            </a:lvl6pPr>
            <a:lvl7pPr marL="2620702" indent="0">
              <a:buNone/>
              <a:defRPr sz="1500" b="1"/>
            </a:lvl7pPr>
            <a:lvl8pPr marL="3057486" indent="0">
              <a:buNone/>
              <a:defRPr sz="1500" b="1"/>
            </a:lvl8pPr>
            <a:lvl9pPr marL="3494271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6" y="1827003"/>
            <a:ext cx="3819337" cy="3319265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8" y="229376"/>
            <a:ext cx="2842751" cy="976176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00" y="229375"/>
            <a:ext cx="4830427" cy="4916886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3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8" y="1205551"/>
            <a:ext cx="2842751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36785" indent="0">
              <a:buNone/>
              <a:defRPr sz="1200"/>
            </a:lvl2pPr>
            <a:lvl3pPr marL="873571" indent="0">
              <a:buNone/>
              <a:defRPr sz="1000"/>
            </a:lvl3pPr>
            <a:lvl4pPr marL="1310351" indent="0">
              <a:buNone/>
              <a:defRPr sz="900"/>
            </a:lvl4pPr>
            <a:lvl5pPr marL="1747136" indent="0">
              <a:buNone/>
              <a:defRPr sz="900"/>
            </a:lvl5pPr>
            <a:lvl6pPr marL="2183918" indent="0">
              <a:buNone/>
              <a:defRPr sz="900"/>
            </a:lvl6pPr>
            <a:lvl7pPr marL="2620702" indent="0">
              <a:buNone/>
              <a:defRPr sz="900"/>
            </a:lvl7pPr>
            <a:lvl8pPr marL="3057486" indent="0">
              <a:buNone/>
              <a:defRPr sz="900"/>
            </a:lvl8pPr>
            <a:lvl9pPr marL="3494271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68"/>
            <a:ext cx="5184458" cy="3456623"/>
          </a:xfrm>
        </p:spPr>
        <p:txBody>
          <a:bodyPr/>
          <a:lstStyle>
            <a:lvl1pPr marL="0" indent="0">
              <a:buNone/>
              <a:defRPr sz="3000"/>
            </a:lvl1pPr>
            <a:lvl2pPr marL="436785" indent="0">
              <a:buNone/>
              <a:defRPr sz="2600"/>
            </a:lvl2pPr>
            <a:lvl3pPr marL="873571" indent="0">
              <a:buNone/>
              <a:defRPr sz="2300"/>
            </a:lvl3pPr>
            <a:lvl4pPr marL="1310351" indent="0">
              <a:buNone/>
              <a:defRPr sz="1900"/>
            </a:lvl4pPr>
            <a:lvl5pPr marL="1747136" indent="0">
              <a:buNone/>
              <a:defRPr sz="1900"/>
            </a:lvl5pPr>
            <a:lvl6pPr marL="2183918" indent="0">
              <a:buNone/>
              <a:defRPr sz="1900"/>
            </a:lvl6pPr>
            <a:lvl7pPr marL="2620702" indent="0">
              <a:buNone/>
              <a:defRPr sz="1900"/>
            </a:lvl7pPr>
            <a:lvl8pPr marL="3057486" indent="0">
              <a:buNone/>
              <a:defRPr sz="1900"/>
            </a:lvl8pPr>
            <a:lvl9pPr marL="3494271" indent="0">
              <a:buNone/>
              <a:defRPr sz="19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22"/>
            <a:ext cx="5184458" cy="676121"/>
          </a:xfrm>
        </p:spPr>
        <p:txBody>
          <a:bodyPr/>
          <a:lstStyle>
            <a:lvl1pPr marL="0" indent="0">
              <a:buNone/>
              <a:defRPr sz="1400"/>
            </a:lvl1pPr>
            <a:lvl2pPr marL="436785" indent="0">
              <a:buNone/>
              <a:defRPr sz="1200"/>
            </a:lvl2pPr>
            <a:lvl3pPr marL="873571" indent="0">
              <a:buNone/>
              <a:defRPr sz="1000"/>
            </a:lvl3pPr>
            <a:lvl4pPr marL="1310351" indent="0">
              <a:buNone/>
              <a:defRPr sz="900"/>
            </a:lvl4pPr>
            <a:lvl5pPr marL="1747136" indent="0">
              <a:buNone/>
              <a:defRPr sz="900"/>
            </a:lvl5pPr>
            <a:lvl6pPr marL="2183918" indent="0">
              <a:buNone/>
              <a:defRPr sz="900"/>
            </a:lvl6pPr>
            <a:lvl7pPr marL="2620702" indent="0">
              <a:buNone/>
              <a:defRPr sz="900"/>
            </a:lvl7pPr>
            <a:lvl8pPr marL="3057486" indent="0">
              <a:buNone/>
              <a:defRPr sz="900"/>
            </a:lvl8pPr>
            <a:lvl9pPr marL="3494271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4" y="230710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9" y="230710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76" y="231230"/>
            <a:ext cx="7776689" cy="960173"/>
          </a:xfrm>
          <a:prstGeom prst="rect">
            <a:avLst/>
          </a:prstGeom>
        </p:spPr>
        <p:txBody>
          <a:bodyPr vert="horz" lIns="98129" tIns="49047" rIns="98129" bIns="4904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76" y="1345109"/>
            <a:ext cx="7776689" cy="3802019"/>
          </a:xfrm>
          <a:prstGeom prst="rect">
            <a:avLst/>
          </a:prstGeom>
        </p:spPr>
        <p:txBody>
          <a:bodyPr vert="horz" lIns="98129" tIns="49047" rIns="98129" bIns="4904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649" y="5342960"/>
            <a:ext cx="2016178" cy="306722"/>
          </a:xfrm>
          <a:prstGeom prst="rect">
            <a:avLst/>
          </a:prstGeom>
        </p:spPr>
        <p:txBody>
          <a:bodyPr vert="horz" lIns="98129" tIns="49047" rIns="98129" bIns="49047" rtlCol="0" anchor="ctr"/>
          <a:lstStyle>
            <a:lvl1pPr algn="l" defTabSz="987590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041" y="5342960"/>
            <a:ext cx="2736242" cy="306722"/>
          </a:xfrm>
          <a:prstGeom prst="rect">
            <a:avLst/>
          </a:prstGeom>
        </p:spPr>
        <p:txBody>
          <a:bodyPr vert="horz" lIns="98129" tIns="49047" rIns="98129" bIns="49047" rtlCol="0" anchor="ctr"/>
          <a:lstStyle>
            <a:lvl1pPr algn="ctr" defTabSz="987590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112" y="5342960"/>
            <a:ext cx="2016178" cy="306722"/>
          </a:xfrm>
          <a:prstGeom prst="rect">
            <a:avLst/>
          </a:prstGeom>
        </p:spPr>
        <p:txBody>
          <a:bodyPr vert="horz" lIns="98129" tIns="49047" rIns="98129" bIns="49047" rtlCol="0" anchor="ctr"/>
          <a:lstStyle>
            <a:lvl1pPr algn="r" defTabSz="987590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93" r:id="rId1"/>
    <p:sldLayoutId id="2147484094" r:id="rId2"/>
    <p:sldLayoutId id="2147484095" r:id="rId3"/>
    <p:sldLayoutId id="2147484096" r:id="rId4"/>
    <p:sldLayoutId id="2147484097" r:id="rId5"/>
    <p:sldLayoutId id="2147484098" r:id="rId6"/>
    <p:sldLayoutId id="2147484099" r:id="rId7"/>
    <p:sldLayoutId id="2147484100" r:id="rId8"/>
    <p:sldLayoutId id="2147484101" r:id="rId9"/>
    <p:sldLayoutId id="2147484102" r:id="rId10"/>
    <p:sldLayoutId id="2147484103" r:id="rId11"/>
  </p:sldLayoutIdLst>
  <p:transition spd="slow" advTm="4000">
    <p:dissolve/>
  </p:transition>
  <p:txStyles>
    <p:titleStyle>
      <a:lvl1pPr algn="ctr" defTabSz="987590" rtl="0" eaLnBrk="1" latinLnBrk="0" hangingPunct="1"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0362" indent="-370362" algn="l" defTabSz="987590" rtl="0" eaLnBrk="1" latinLnBrk="0" hangingPunct="1">
        <a:spcBef>
          <a:spcPct val="20000"/>
        </a:spcBef>
        <a:buFont typeface="Arial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02407" indent="-308598" algn="l" defTabSz="987590" rtl="0" eaLnBrk="1" latinLnBrk="0" hangingPunct="1">
        <a:spcBef>
          <a:spcPct val="20000"/>
        </a:spcBef>
        <a:buFont typeface="Arial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34496" indent="-246898" algn="l" defTabSz="98759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728311" indent="-246898" algn="l" defTabSz="987590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22099" indent="-246898" algn="l" defTabSz="987590" rtl="0" eaLnBrk="1" latinLnBrk="0" hangingPunct="1">
        <a:spcBef>
          <a:spcPct val="20000"/>
        </a:spcBef>
        <a:buFont typeface="Arial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15896" indent="-246898" algn="l" defTabSz="98759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09679" indent="-246898" algn="l" defTabSz="98759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03492" indent="-246898" algn="l" defTabSz="98759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197298" indent="-246898" algn="l" defTabSz="98759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8759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93798" algn="l" defTabSz="98759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87590" algn="l" defTabSz="98759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81391" algn="l" defTabSz="98759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75178" algn="l" defTabSz="98759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68987" algn="l" defTabSz="98759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62787" algn="l" defTabSz="98759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56597" algn="l" defTabSz="98759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50382" algn="l" defTabSz="98759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1" y="230709"/>
            <a:ext cx="7776687" cy="960174"/>
          </a:xfrm>
          <a:prstGeom prst="rect">
            <a:avLst/>
          </a:prstGeom>
        </p:spPr>
        <p:txBody>
          <a:bodyPr vert="horz" lIns="87354" tIns="43676" rIns="87354" bIns="4367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1" y="1344252"/>
            <a:ext cx="7776687" cy="3802019"/>
          </a:xfrm>
          <a:prstGeom prst="rect">
            <a:avLst/>
          </a:prstGeom>
        </p:spPr>
        <p:txBody>
          <a:bodyPr vert="horz" lIns="87354" tIns="43676" rIns="87354" bIns="4367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7354" tIns="43676" rIns="87354" bIns="43676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73571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873571"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7354" tIns="43676" rIns="87354" bIns="43676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73571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7354" tIns="43676" rIns="87354" bIns="43676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73571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873571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05" r:id="rId1"/>
    <p:sldLayoutId id="2147484106" r:id="rId2"/>
    <p:sldLayoutId id="2147484107" r:id="rId3"/>
    <p:sldLayoutId id="2147484108" r:id="rId4"/>
    <p:sldLayoutId id="2147484109" r:id="rId5"/>
    <p:sldLayoutId id="2147484110" r:id="rId6"/>
    <p:sldLayoutId id="2147484111" r:id="rId7"/>
    <p:sldLayoutId id="2147484112" r:id="rId8"/>
    <p:sldLayoutId id="2147484113" r:id="rId9"/>
    <p:sldLayoutId id="2147484114" r:id="rId10"/>
    <p:sldLayoutId id="2147484115" r:id="rId11"/>
  </p:sldLayoutIdLst>
  <p:transition spd="slow" advTm="4000">
    <p:random/>
  </p:transition>
  <p:txStyles>
    <p:titleStyle>
      <a:lvl1pPr algn="ctr" defTabSz="873571" rtl="0" eaLnBrk="1" latinLnBrk="0" hangingPunct="1">
        <a:spcBef>
          <a:spcPct val="0"/>
        </a:spcBef>
        <a:buNone/>
        <a:defRPr sz="4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7585" indent="-327585" algn="l" defTabSz="873571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09774" indent="-272990" algn="l" defTabSz="873571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91959" indent="-218392" algn="l" defTabSz="873571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528741" indent="-218392" algn="l" defTabSz="873571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65526" indent="-218392" algn="l" defTabSz="873571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02313" indent="-218392" algn="l" defTabSz="873571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39095" indent="-218392" algn="l" defTabSz="873571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75878" indent="-218392" algn="l" defTabSz="873571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712662" indent="-218392" algn="l" defTabSz="873571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73571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6785" algn="l" defTabSz="873571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73571" algn="l" defTabSz="873571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10351" algn="l" defTabSz="873571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47136" algn="l" defTabSz="873571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83918" algn="l" defTabSz="873571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20702" algn="l" defTabSz="873571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57486" algn="l" defTabSz="873571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94271" algn="l" defTabSz="873571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9.gif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gif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4.jpeg"/><Relationship Id="rId5" Type="http://schemas.openxmlformats.org/officeDocument/2006/relationships/image" Target="../media/image73.png"/><Relationship Id="rId4" Type="http://schemas.openxmlformats.org/officeDocument/2006/relationships/image" Target="../media/image7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90000"/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4744827" y="1303763"/>
            <a:ext cx="3895942" cy="394189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193" tIns="37095" rIns="74193" bIns="37095" rtlCol="0" anchor="ctr"/>
          <a:lstStyle/>
          <a:p>
            <a:pPr algn="ctr" defTabSz="878661"/>
            <a:endParaRPr lang="fr-FR" sz="1600" dirty="0">
              <a:solidFill>
                <a:prstClr val="white"/>
              </a:solidFill>
            </a:endParaRPr>
          </a:p>
        </p:txBody>
      </p:sp>
      <p:pic>
        <p:nvPicPr>
          <p:cNvPr id="5" name="Image 4" descr="0a0000004 souris-non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968453" y="3240559"/>
            <a:ext cx="852551" cy="1080001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3653497" y="152055"/>
            <a:ext cx="2546636" cy="837673"/>
          </a:xfrm>
          <a:prstGeom prst="rect">
            <a:avLst/>
          </a:prstGeom>
          <a:noFill/>
        </p:spPr>
        <p:txBody>
          <a:bodyPr wrap="square" lIns="98077" tIns="49026" rIns="98077" bIns="49026" rtlCol="0">
            <a:spAutoFit/>
          </a:bodyPr>
          <a:lstStyle/>
          <a:p>
            <a:pPr algn="ctr" defTabSz="987118"/>
            <a:r>
              <a:rPr lang="fr-FR" sz="1200" b="1" dirty="0" smtClean="0">
                <a:ln w="0">
                  <a:noFill/>
                </a:ln>
                <a:solidFill>
                  <a:prstClr val="black"/>
                </a:solidFill>
                <a:latin typeface="Arial Narrow" pitchFamily="34" charset="0"/>
              </a:rPr>
              <a:t>Photos  prises  par    différents  photographes  de  l’Alsace  et  environs</a:t>
            </a:r>
          </a:p>
          <a:p>
            <a:pPr algn="ctr" defTabSz="987118"/>
            <a:r>
              <a:rPr lang="fr-FR" sz="1200" b="1" dirty="0" smtClean="0">
                <a:ln w="0">
                  <a:noFill/>
                </a:ln>
                <a:solidFill>
                  <a:prstClr val="black"/>
                </a:solidFill>
                <a:latin typeface="Arial Narrow" pitchFamily="34" charset="0"/>
              </a:rPr>
              <a:t>pour  le  plaisir  du  partage  </a:t>
            </a:r>
            <a:endParaRPr lang="fr-FR" sz="1200" b="1" dirty="0">
              <a:ln w="0">
                <a:noFill/>
              </a:ln>
              <a:solidFill>
                <a:prstClr val="black"/>
              </a:solidFill>
              <a:latin typeface="Arial Narrow" pitchFamily="34" charset="0"/>
            </a:endParaRPr>
          </a:p>
        </p:txBody>
      </p:sp>
      <p:sp>
        <p:nvSpPr>
          <p:cNvPr id="28" name="ZoneTexte 27"/>
          <p:cNvSpPr txBox="1">
            <a:spLocks/>
          </p:cNvSpPr>
          <p:nvPr/>
        </p:nvSpPr>
        <p:spPr>
          <a:xfrm rot="21600000">
            <a:off x="215925" y="3528591"/>
            <a:ext cx="5328592" cy="1595671"/>
          </a:xfrm>
          <a:prstGeom prst="rect">
            <a:avLst/>
          </a:prstGeom>
          <a:noFill/>
        </p:spPr>
        <p:txBody>
          <a:bodyPr wrap="none" lIns="82550" tIns="41282" rIns="82550" bIns="41282" rtlCol="0">
            <a:prstTxWarp prst="textPlain">
              <a:avLst/>
            </a:prstTxWarp>
            <a:spAutoFit/>
          </a:bodyPr>
          <a:lstStyle/>
          <a:p>
            <a:pPr algn="ctr" defTabSz="989760"/>
            <a:r>
              <a:rPr lang="fr-FR" sz="5500" dirty="0" smtClean="0">
                <a:ln w="44450">
                  <a:solidFill>
                    <a:prstClr val="black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Dans  le  parc  </a:t>
            </a:r>
          </a:p>
          <a:p>
            <a:pPr algn="ctr" defTabSz="989760"/>
            <a:r>
              <a:rPr lang="fr-FR" sz="5500" dirty="0" smtClean="0">
                <a:ln w="44450">
                  <a:solidFill>
                    <a:prstClr val="black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de  Sainte  Croix</a:t>
            </a:r>
            <a:endParaRPr lang="fr-FR" sz="5500" dirty="0">
              <a:ln w="44450">
                <a:solidFill>
                  <a:prstClr val="black"/>
                </a:solidFill>
              </a:ln>
              <a:solidFill>
                <a:srgbClr val="92D050"/>
              </a:solidFill>
              <a:latin typeface="Broadway" pitchFamily="82" charset="0"/>
            </a:endParaRPr>
          </a:p>
        </p:txBody>
      </p:sp>
      <p:sp>
        <p:nvSpPr>
          <p:cNvPr id="20" name="ZoneTexte 19"/>
          <p:cNvSpPr txBox="1">
            <a:spLocks noChangeAspect="1"/>
          </p:cNvSpPr>
          <p:nvPr/>
        </p:nvSpPr>
        <p:spPr>
          <a:xfrm rot="20880000">
            <a:off x="181885" y="424465"/>
            <a:ext cx="3031374" cy="2444248"/>
          </a:xfrm>
          <a:prstGeom prst="rect">
            <a:avLst/>
          </a:prstGeom>
          <a:noFill/>
        </p:spPr>
        <p:txBody>
          <a:bodyPr wrap="none" lIns="98077" tIns="49026" rIns="98077" bIns="49026" rtlCol="0">
            <a:prstTxWarp prst="textArchUpPour">
              <a:avLst/>
            </a:prstTxWarp>
            <a:spAutoFit/>
          </a:bodyPr>
          <a:lstStyle/>
          <a:p>
            <a:pPr defTabSz="987118"/>
            <a:r>
              <a:rPr lang="fr-FR" sz="1600" dirty="0" smtClean="0">
                <a:ln w="4445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1600" dirty="0">
              <a:ln w="4445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3" y="5306405"/>
            <a:ext cx="8640763" cy="475024"/>
          </a:xfrm>
          <a:prstGeom prst="rect">
            <a:avLst/>
          </a:prstGeom>
        </p:spPr>
        <p:txBody>
          <a:bodyPr wrap="square" lIns="74193" tIns="37095" rIns="74193" bIns="37095">
            <a:spAutoFit/>
          </a:bodyPr>
          <a:lstStyle/>
          <a:p>
            <a:pPr algn="ctr" defTabSz="987118"/>
            <a:r>
              <a:rPr lang="fr-FR" sz="2600" b="1" dirty="0" smtClean="0">
                <a:solidFill>
                  <a:prstClr val="black"/>
                </a:solidFill>
                <a:latin typeface="Chiller" pitchFamily="82" charset="0"/>
              </a:rPr>
              <a:t>La  belle  image  est  une  géométrie  modulée  par  le  </a:t>
            </a:r>
            <a:r>
              <a:rPr lang="fr-FR" sz="2600" b="1" dirty="0" err="1" smtClean="0">
                <a:solidFill>
                  <a:prstClr val="black"/>
                </a:solidFill>
                <a:latin typeface="Chiller" pitchFamily="82" charset="0"/>
              </a:rPr>
              <a:t>coeur</a:t>
            </a:r>
            <a:endParaRPr lang="fr-FR" sz="26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108050" y="1334295"/>
            <a:ext cx="5396446" cy="752023"/>
          </a:xfrm>
          <a:prstGeom prst="rect">
            <a:avLst/>
          </a:prstGeom>
        </p:spPr>
        <p:txBody>
          <a:bodyPr wrap="square" lIns="74193" tIns="37095" rIns="74193" bIns="37095">
            <a:spAutoFit/>
          </a:bodyPr>
          <a:lstStyle/>
          <a:p>
            <a:pPr defTabSz="878661"/>
            <a:r>
              <a:rPr lang="fr-FR" sz="4400" dirty="0" smtClean="0">
                <a:ln w="4445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déambulations</a:t>
            </a:r>
            <a:endParaRPr lang="fr-FR" sz="1300" dirty="0">
              <a:ln w="44450">
                <a:solidFill>
                  <a:prstClr val="black"/>
                </a:solidFill>
              </a:ln>
              <a:solidFill>
                <a:prstClr val="black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849610" y="2152882"/>
            <a:ext cx="5088495" cy="982855"/>
          </a:xfrm>
          <a:prstGeom prst="rect">
            <a:avLst/>
          </a:prstGeom>
        </p:spPr>
        <p:txBody>
          <a:bodyPr wrap="none" lIns="74193" tIns="37095" rIns="74193" bIns="37095">
            <a:spAutoFit/>
          </a:bodyPr>
          <a:lstStyle/>
          <a:p>
            <a:pPr defTabSz="878661"/>
            <a:r>
              <a:rPr lang="fr-FR" sz="5500" dirty="0" smtClean="0">
                <a:ln w="44450">
                  <a:solidFill>
                    <a:prstClr val="black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avec</a:t>
            </a:r>
            <a:r>
              <a:rPr lang="fr-FR" sz="5500" dirty="0" smtClean="0">
                <a:ln w="50800">
                  <a:solidFill>
                    <a:prstClr val="black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 </a:t>
            </a:r>
            <a:r>
              <a:rPr lang="fr-FR" sz="5900" dirty="0" smtClean="0">
                <a:ln w="4445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  <a:r>
              <a:rPr lang="fr-FR" sz="5500" dirty="0" smtClean="0">
                <a:ln w="50800">
                  <a:solidFill>
                    <a:prstClr val="black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 </a:t>
            </a:r>
            <a:endParaRPr lang="fr-FR" sz="1600" dirty="0">
              <a:solidFill>
                <a:prstClr val="black"/>
              </a:solidFill>
            </a:endParaRPr>
          </a:p>
        </p:txBody>
      </p:sp>
      <p:sp>
        <p:nvSpPr>
          <p:cNvPr id="13" name="ZoneTexte 12"/>
          <p:cNvSpPr txBox="1"/>
          <p:nvPr/>
        </p:nvSpPr>
        <p:spPr>
          <a:xfrm rot="-420000">
            <a:off x="7128169" y="111228"/>
            <a:ext cx="1150109" cy="1075188"/>
          </a:xfrm>
          <a:prstGeom prst="rect">
            <a:avLst/>
          </a:prstGeom>
          <a:noFill/>
        </p:spPr>
        <p:txBody>
          <a:bodyPr wrap="none" lIns="74193" tIns="37095" rIns="74193" bIns="37095" rtlCol="0">
            <a:spAutoFit/>
          </a:bodyPr>
          <a:lstStyle/>
          <a:p>
            <a:pPr defTabSz="878661"/>
            <a:r>
              <a:rPr lang="fr-FR" sz="6500" b="1" dirty="0" smtClean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15</a:t>
            </a:r>
            <a:endParaRPr lang="fr-FR" sz="6500" b="1" dirty="0">
              <a:ln w="19050">
                <a:solidFill>
                  <a:prstClr val="black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pic>
        <p:nvPicPr>
          <p:cNvPr id="76802" name="Picture 2" descr="Parc de Sainte-Croix : L'appel de la forêt | - ZUT Magazin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21385" y="4176663"/>
            <a:ext cx="1619378" cy="1080120"/>
          </a:xfrm>
          <a:prstGeom prst="rect">
            <a:avLst/>
          </a:prstGeom>
          <a:noFill/>
        </p:spPr>
      </p:pic>
      <p:pic>
        <p:nvPicPr>
          <p:cNvPr id="14" name="Oliver Shanti - Sangha Way of Life 1.wav">
            <a:hlinkClick r:id="" action="ppaction://media"/>
          </p:cNvPr>
          <p:cNvPicPr>
            <a:picLocks noRot="1" noChangeAspect="1"/>
          </p:cNvPicPr>
          <p:nvPr>
            <a:wavAudioFile r:embed="rId1" name="Oliver Shanti - Sangha Way of Life 1.wav"/>
          </p:nvPr>
        </p:nvPicPr>
        <p:blipFill>
          <a:blip r:embed="rId7" cstate="print"/>
          <a:stretch>
            <a:fillRect/>
          </a:stretch>
        </p:blipFill>
        <p:spPr>
          <a:xfrm>
            <a:off x="2376165" y="2592487"/>
            <a:ext cx="244475" cy="244475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144000" y="2304000"/>
            <a:ext cx="2448272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latin typeface="Cascadia Code" pitchFamily="49" charset="0"/>
                <a:ea typeface="Cascadia Code" pitchFamily="49" charset="0"/>
                <a:cs typeface="Cascadia Code" pitchFamily="49" charset="0"/>
              </a:rPr>
              <a:t>Parc Animalier </a:t>
            </a:r>
          </a:p>
          <a:p>
            <a:r>
              <a:rPr lang="fr-FR" b="1" dirty="0" smtClean="0">
                <a:latin typeface="Cascadia Code" pitchFamily="49" charset="0"/>
                <a:ea typeface="Cascadia Code" pitchFamily="49" charset="0"/>
                <a:cs typeface="Cascadia Code" pitchFamily="49" charset="0"/>
              </a:rPr>
              <a:t>de Sainte-Croix</a:t>
            </a:r>
            <a:br>
              <a:rPr lang="fr-FR" b="1" dirty="0" smtClean="0">
                <a:latin typeface="Cascadia Code" pitchFamily="49" charset="0"/>
                <a:ea typeface="Cascadia Code" pitchFamily="49" charset="0"/>
                <a:cs typeface="Cascadia Code" pitchFamily="49" charset="0"/>
              </a:rPr>
            </a:br>
            <a:r>
              <a:rPr lang="fr-FR" b="1" dirty="0" smtClean="0">
                <a:latin typeface="Cascadia Code" pitchFamily="49" charset="0"/>
                <a:ea typeface="Cascadia Code" pitchFamily="49" charset="0"/>
                <a:cs typeface="Cascadia Code" pitchFamily="49" charset="0"/>
              </a:rPr>
              <a:t>57810 Rhodes France</a:t>
            </a:r>
            <a:endParaRPr lang="fr-FR" b="1" dirty="0">
              <a:latin typeface="Cascadia Code" pitchFamily="49" charset="0"/>
              <a:ea typeface="Cascadia Code" pitchFamily="49" charset="0"/>
              <a:cs typeface="Cascadia Code" pitchFamily="49" charset="0"/>
            </a:endParaRPr>
          </a:p>
        </p:txBody>
      </p:sp>
    </p:spTree>
  </p:cSld>
  <p:clrMapOvr>
    <a:masterClrMapping/>
  </p:clrMapOvr>
  <p:transition spd="slow" advTm="3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2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7" presetClass="entr" presetSubtype="8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0"/>
                            </p:stCondLst>
                            <p:childTnLst>
                              <p:par>
                                <p:cTn id="5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4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2000"/>
                            </p:stCondLst>
                            <p:childTnLst>
                              <p:par>
                                <p:cTn id="5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7" grpId="0"/>
      <p:bldP spid="28" grpId="0"/>
      <p:bldP spid="20" grpId="0"/>
      <p:bldP spid="9" grpId="0"/>
      <p:bldP spid="11" grpId="0"/>
      <p:bldP spid="12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t="-21000" r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1" y="252000"/>
            <a:ext cx="8640763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600" dirty="0" smtClean="0">
                <a:latin typeface="Coiny" pitchFamily="2" charset="0"/>
              </a:rPr>
              <a:t>Sainte-Croix, reconnu parmi les plus prestigieux parcs animaliers de France et d’Europe !</a:t>
            </a:r>
            <a:endParaRPr lang="fr-FR" sz="2600" dirty="0">
              <a:latin typeface="Coiny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1512000"/>
            <a:ext cx="8640763" cy="3447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latin typeface="Elephant" pitchFamily="18" charset="0"/>
              </a:rPr>
              <a:t>Sainte-Croix, Parc Animalier et </a:t>
            </a:r>
            <a:r>
              <a:rPr lang="fr-FR" sz="2800" b="1" dirty="0" err="1" smtClean="0">
                <a:latin typeface="Elephant" pitchFamily="18" charset="0"/>
              </a:rPr>
              <a:t>Lodges</a:t>
            </a:r>
            <a:r>
              <a:rPr lang="fr-FR" sz="2800" b="1" dirty="0" smtClean="0">
                <a:latin typeface="Elephant" pitchFamily="18" charset="0"/>
              </a:rPr>
              <a:t> Nature</a:t>
            </a:r>
          </a:p>
          <a:p>
            <a:pPr algn="ctr"/>
            <a:endParaRPr lang="fr-FR" dirty="0" smtClean="0">
              <a:latin typeface="Elephant" pitchFamily="18" charset="0"/>
            </a:endParaRPr>
          </a:p>
          <a:p>
            <a:pPr algn="ctr"/>
            <a:r>
              <a:rPr lang="fr-FR" dirty="0" smtClean="0">
                <a:latin typeface="Elephant" pitchFamily="18" charset="0"/>
              </a:rPr>
              <a:t>Au cœur de 130 hectares de nature préservée, le </a:t>
            </a:r>
            <a:r>
              <a:rPr lang="fr-FR" b="1" dirty="0" smtClean="0">
                <a:latin typeface="Elephant" pitchFamily="18" charset="0"/>
              </a:rPr>
              <a:t>Parc Animalier de Sainte-Croix</a:t>
            </a:r>
            <a:r>
              <a:rPr lang="fr-FR" dirty="0" smtClean="0">
                <a:latin typeface="Elephant" pitchFamily="18" charset="0"/>
              </a:rPr>
              <a:t> est un lieu de découverte de la </a:t>
            </a:r>
            <a:r>
              <a:rPr lang="fr-FR" b="1" dirty="0" smtClean="0">
                <a:latin typeface="Elephant" pitchFamily="18" charset="0"/>
              </a:rPr>
              <a:t>faune Européenne</a:t>
            </a:r>
            <a:r>
              <a:rPr lang="fr-FR" dirty="0" smtClean="0">
                <a:latin typeface="Elephant" pitchFamily="18" charset="0"/>
              </a:rPr>
              <a:t> et </a:t>
            </a:r>
          </a:p>
          <a:p>
            <a:pPr algn="ctr"/>
            <a:r>
              <a:rPr lang="fr-FR" dirty="0" smtClean="0">
                <a:latin typeface="Elephant" pitchFamily="18" charset="0"/>
              </a:rPr>
              <a:t>de la biodiversité mondiale. 5 zones vous emmènent à la rencontre de plus de 1 500 animaux issus de </a:t>
            </a:r>
            <a:r>
              <a:rPr lang="fr-FR" b="1" dirty="0" smtClean="0">
                <a:latin typeface="Elephant" pitchFamily="18" charset="0"/>
              </a:rPr>
              <a:t>130 espèces vivant en semi-liberté</a:t>
            </a:r>
            <a:r>
              <a:rPr lang="fr-FR" dirty="0" smtClean="0">
                <a:latin typeface="Elephant" pitchFamily="18" charset="0"/>
              </a:rPr>
              <a:t> ! Pour prolonger l’expérience, vous pouvez également dormir au plus proche des animaux dans </a:t>
            </a:r>
            <a:r>
              <a:rPr lang="fr-FR" b="1" dirty="0" smtClean="0">
                <a:latin typeface="Elephant" pitchFamily="18" charset="0"/>
              </a:rPr>
              <a:t>nos </a:t>
            </a:r>
            <a:r>
              <a:rPr lang="fr-FR" b="1" dirty="0" err="1" smtClean="0">
                <a:latin typeface="Elephant" pitchFamily="18" charset="0"/>
              </a:rPr>
              <a:t>lodges</a:t>
            </a:r>
            <a:r>
              <a:rPr lang="fr-FR" b="1" dirty="0" smtClean="0">
                <a:latin typeface="Elephant" pitchFamily="18" charset="0"/>
              </a:rPr>
              <a:t> nature </a:t>
            </a:r>
            <a:r>
              <a:rPr lang="fr-FR" b="1" dirty="0" err="1" smtClean="0">
                <a:latin typeface="Elephant" pitchFamily="18" charset="0"/>
              </a:rPr>
              <a:t>écolabellisés</a:t>
            </a:r>
            <a:r>
              <a:rPr lang="fr-FR" dirty="0" smtClean="0">
                <a:latin typeface="Elephant" pitchFamily="18" charset="0"/>
              </a:rPr>
              <a:t>.</a:t>
            </a:r>
          </a:p>
          <a:p>
            <a:pPr algn="ctr"/>
            <a:r>
              <a:rPr lang="fr-FR" dirty="0" smtClean="0">
                <a:latin typeface="Elephant" pitchFamily="18" charset="0"/>
              </a:rPr>
              <a:t>45 ans après son ouverture, Sainte-Croix accueille chaque année </a:t>
            </a:r>
          </a:p>
          <a:p>
            <a:pPr algn="ctr"/>
            <a:r>
              <a:rPr lang="fr-FR" dirty="0" smtClean="0">
                <a:latin typeface="Elephant" pitchFamily="18" charset="0"/>
              </a:rPr>
              <a:t>plus de 360 000 visiteurs et joue un rôle important pour la sensibilisation du public à la préservation de la Biodiversité.     </a:t>
            </a:r>
            <a:r>
              <a:rPr lang="fr-FR" dirty="0" smtClean="0"/>
              <a:t>   </a:t>
            </a:r>
            <a:endParaRPr lang="fr-FR" dirty="0"/>
          </a:p>
        </p:txBody>
      </p:sp>
      <p:pic>
        <p:nvPicPr>
          <p:cNvPr id="5" name="Image 4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920781" y="5040759"/>
            <a:ext cx="297180" cy="297180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t="-21000" r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1" y="252000"/>
            <a:ext cx="8640763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600" dirty="0" smtClean="0">
                <a:latin typeface="Coiny" pitchFamily="2" charset="0"/>
              </a:rPr>
              <a:t>Sainte-Croix, reconnu parmi les plus prestigieux parcs animaliers de France et d’Europe !</a:t>
            </a:r>
            <a:endParaRPr lang="fr-FR" sz="2600" dirty="0">
              <a:latin typeface="Coiny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1332000"/>
            <a:ext cx="8640763" cy="33393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4000" dirty="0" smtClean="0">
                <a:latin typeface="Elephant" pitchFamily="18" charset="0"/>
              </a:rPr>
              <a:t>Un parc animalier engagé</a:t>
            </a:r>
          </a:p>
          <a:p>
            <a:pPr algn="ctr"/>
            <a:endParaRPr lang="fr-FR" dirty="0" smtClean="0">
              <a:latin typeface="Elephant" pitchFamily="18" charset="0"/>
            </a:endParaRPr>
          </a:p>
          <a:p>
            <a:pPr algn="ctr"/>
            <a:r>
              <a:rPr lang="fr-FR" dirty="0" smtClean="0">
                <a:latin typeface="Elephant" pitchFamily="18" charset="0"/>
              </a:rPr>
              <a:t>Le Parc Animalier s’</a:t>
            </a:r>
            <a:r>
              <a:rPr lang="fr-FR" b="1" dirty="0" smtClean="0">
                <a:latin typeface="Elephant" pitchFamily="18" charset="0"/>
              </a:rPr>
              <a:t>engage également depuis sa création à la sauvegarde des espèces</a:t>
            </a:r>
            <a:r>
              <a:rPr lang="fr-FR" dirty="0" smtClean="0">
                <a:latin typeface="Elephant" pitchFamily="18" charset="0"/>
              </a:rPr>
              <a:t> menacées à travers la participation à de nombreux programmes européens de conservation, des programmes </a:t>
            </a:r>
          </a:p>
          <a:p>
            <a:pPr algn="ctr"/>
            <a:r>
              <a:rPr lang="fr-FR" dirty="0" smtClean="0">
                <a:latin typeface="Elephant" pitchFamily="18" charset="0"/>
              </a:rPr>
              <a:t>de recherche, des programmes d’élevage et des programmes de réintroduction. Le Parc Animalier a créé son fonds de dotation, </a:t>
            </a:r>
          </a:p>
          <a:p>
            <a:pPr algn="ctr"/>
            <a:r>
              <a:rPr lang="fr-FR" dirty="0" smtClean="0">
                <a:latin typeface="Elephant" pitchFamily="18" charset="0"/>
              </a:rPr>
              <a:t>Sainte-Croix Biodiversité, afin de soutenir financièrement des actions en faveur de la préservations des espèces et des milieux naturels à l’échelle locale comme internationale.  </a:t>
            </a:r>
            <a:endParaRPr lang="fr-FR" dirty="0">
              <a:latin typeface="Elephant" pitchFamily="18" charset="0"/>
            </a:endParaRPr>
          </a:p>
        </p:txBody>
      </p:sp>
      <p:pic>
        <p:nvPicPr>
          <p:cNvPr id="5" name="Image 4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920781" y="5040759"/>
            <a:ext cx="297180" cy="297180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527231_952468063236071_78246402227193198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9738" y="0"/>
            <a:ext cx="7141287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540493_952467533236124_72688518380674693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18572" y="0"/>
            <a:ext cx="6203618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586980_952468339902710_86446360383498069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985" y="0"/>
            <a:ext cx="717879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619710_952468129902731_10433660433524290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3748" y="0"/>
            <a:ext cx="4253266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6000" r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883734_952468299902714_41943922656103878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12501" y="0"/>
            <a:ext cx="421576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095110_952467916569419_29119547465600684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018800_952468096569401_41356112614442545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09749" y="0"/>
            <a:ext cx="702126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9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9000" r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984743_9138613699487353_30623248335330572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985299_9138606339488089_79082559282853250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205454_9138607819487941_85238275772710616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840692" cy="5761038"/>
          </a:xfrm>
          <a:prstGeom prst="rect">
            <a:avLst/>
          </a:prstGeom>
        </p:spPr>
      </p:pic>
      <p:pic>
        <p:nvPicPr>
          <p:cNvPr id="3" name="Image 2" descr="458653154_8457301157649594_462136009834558469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  <p:pic>
        <p:nvPicPr>
          <p:cNvPr id="1026" name="Picture 2" descr="C:\Program Files (x86)\Microsoft Office\MEDIA\OFFICE12\Bullets\BD10298_.gif"/>
          <p:cNvPicPr preferRelativeResize="0"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6000" y="0"/>
            <a:ext cx="504000" cy="57610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7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896006" y="5004000"/>
            <a:ext cx="2134020" cy="544270"/>
          </a:xfrm>
          <a:prstGeom prst="rect">
            <a:avLst/>
          </a:prstGeom>
          <a:noFill/>
        </p:spPr>
        <p:txBody>
          <a:bodyPr wrap="none" lIns="97047" tIns="48523" rIns="97047" bIns="48523" rtlCol="0">
            <a:spAutoFit/>
          </a:bodyPr>
          <a:lstStyle/>
          <a:p>
            <a:pPr defTabSz="873423"/>
            <a:r>
              <a:rPr lang="fr-FR" sz="2900" b="1" dirty="0">
                <a:ln w="12700">
                  <a:solidFill>
                    <a:srgbClr val="C00000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2448173" y="4896743"/>
            <a:ext cx="1008000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047" tIns="48523" rIns="97047" bIns="48523" rtlCol="0" anchor="ctr"/>
          <a:lstStyle/>
          <a:p>
            <a:pPr algn="ctr" defTabSz="873423"/>
            <a:r>
              <a:rPr lang="fr-FR" sz="1200" dirty="0" smtClean="0">
                <a:solidFill>
                  <a:srgbClr val="FF0000"/>
                </a:solidFill>
                <a:latin typeface="Rockwell" pitchFamily="18" charset="0"/>
              </a:rPr>
              <a:t>2531</a:t>
            </a:r>
            <a:endParaRPr lang="fr-FR" sz="12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016129" y="3312568"/>
            <a:ext cx="2065091" cy="544270"/>
          </a:xfrm>
          <a:prstGeom prst="rect">
            <a:avLst/>
          </a:prstGeom>
          <a:noFill/>
        </p:spPr>
        <p:txBody>
          <a:bodyPr wrap="none" lIns="97047" tIns="48523" rIns="97047" bIns="48523" rtlCol="0">
            <a:spAutoFit/>
          </a:bodyPr>
          <a:lstStyle/>
          <a:p>
            <a:pPr defTabSz="873423"/>
            <a:r>
              <a:rPr lang="fr-FR" sz="2900" b="1" dirty="0" smtClean="0">
                <a:ln w="3175">
                  <a:solidFill>
                    <a:srgbClr val="C00000"/>
                  </a:solidFill>
                </a:ln>
                <a:solidFill>
                  <a:prstClr val="white">
                    <a:lumMod val="95000"/>
                  </a:prstClr>
                </a:solidFill>
                <a:latin typeface="Cinzel Black" pitchFamily="2" charset="0"/>
              </a:rPr>
              <a:t>Internet</a:t>
            </a:r>
            <a:endParaRPr lang="fr-FR" sz="3200" b="1" dirty="0" smtClean="0">
              <a:ln w="3175">
                <a:solidFill>
                  <a:srgbClr val="C00000"/>
                </a:solidFill>
              </a:ln>
              <a:solidFill>
                <a:prstClr val="white">
                  <a:lumMod val="95000"/>
                </a:prstClr>
              </a:solidFill>
              <a:latin typeface="Cinzel Black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984681" y="144219"/>
            <a:ext cx="1138555" cy="344215"/>
          </a:xfrm>
          <a:prstGeom prst="rect">
            <a:avLst/>
          </a:prstGeom>
          <a:noFill/>
        </p:spPr>
        <p:txBody>
          <a:bodyPr wrap="none" lIns="97047" tIns="48523" rIns="97047" bIns="48523" rtlCol="0">
            <a:spAutoFit/>
          </a:bodyPr>
          <a:lstStyle/>
          <a:p>
            <a:pPr defTabSz="873423"/>
            <a:r>
              <a:rPr lang="fr-FR" sz="1600" b="1" dirty="0" smtClean="0">
                <a:solidFill>
                  <a:srgbClr val="FF0000"/>
                </a:solidFill>
              </a:rPr>
              <a:t>10.08.2025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32797" y="4788000"/>
            <a:ext cx="1496991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a1fototoestel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1080000" flipH="1">
            <a:off x="6211729" y="751091"/>
            <a:ext cx="2276785" cy="1346013"/>
          </a:xfrm>
          <a:prstGeom prst="rect">
            <a:avLst/>
          </a:prstGeom>
        </p:spPr>
      </p:pic>
      <p:pic>
        <p:nvPicPr>
          <p:cNvPr id="14" name="Image 13" descr="5581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75965" y="3960639"/>
            <a:ext cx="909412" cy="807608"/>
          </a:xfrm>
          <a:prstGeom prst="rect">
            <a:avLst/>
          </a:prstGeom>
        </p:spPr>
      </p:pic>
      <p:sp>
        <p:nvSpPr>
          <p:cNvPr id="15" name="ZoneTexte 14"/>
          <p:cNvSpPr txBox="1"/>
          <p:nvPr/>
        </p:nvSpPr>
        <p:spPr>
          <a:xfrm>
            <a:off x="144000" y="576264"/>
            <a:ext cx="5483193" cy="1230284"/>
          </a:xfrm>
          <a:prstGeom prst="rect">
            <a:avLst/>
          </a:prstGeom>
          <a:noFill/>
          <a:ln w="3175">
            <a:noFill/>
          </a:ln>
        </p:spPr>
        <p:txBody>
          <a:bodyPr wrap="none" lIns="121107" tIns="60553" rIns="121107" bIns="60553" rtlCol="0">
            <a:spAutoFit/>
          </a:bodyPr>
          <a:lstStyle/>
          <a:p>
            <a:pPr algn="ctr" defTabSz="822545"/>
            <a:r>
              <a:rPr lang="en-US" sz="3600" b="1" dirty="0" smtClean="0">
                <a:ln w="12700">
                  <a:solidFill>
                    <a:srgbClr val="C00000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Oliver  </a:t>
            </a:r>
            <a:r>
              <a:rPr lang="en-US" sz="3600" b="1" dirty="0" err="1" smtClean="0">
                <a:ln w="12700">
                  <a:solidFill>
                    <a:srgbClr val="C00000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Shanti</a:t>
            </a:r>
            <a:r>
              <a:rPr lang="en-US" sz="3600" b="1" dirty="0" smtClean="0">
                <a:ln w="12700">
                  <a:solidFill>
                    <a:srgbClr val="C00000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 </a:t>
            </a:r>
          </a:p>
          <a:p>
            <a:pPr algn="ctr" defTabSz="822545"/>
            <a:r>
              <a:rPr lang="en-US" sz="3600" b="1" dirty="0" err="1" smtClean="0">
                <a:ln w="12700">
                  <a:solidFill>
                    <a:srgbClr val="C00000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Sangha</a:t>
            </a:r>
            <a:r>
              <a:rPr lang="en-US" sz="3600" b="1" dirty="0" smtClean="0">
                <a:ln w="12700">
                  <a:solidFill>
                    <a:srgbClr val="C00000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  Way  of  Life</a:t>
            </a:r>
            <a:endParaRPr lang="fr-FR" sz="4000" b="1" dirty="0" smtClean="0">
              <a:ln w="12700">
                <a:solidFill>
                  <a:srgbClr val="C00000"/>
                </a:solidFill>
              </a:ln>
              <a:solidFill>
                <a:prstClr val="white"/>
              </a:solidFill>
              <a:latin typeface="Cinzel Black" pitchFamily="2" charset="0"/>
            </a:endParaRPr>
          </a:p>
        </p:txBody>
      </p:sp>
      <p:sp>
        <p:nvSpPr>
          <p:cNvPr id="13" name="Ellipse 12"/>
          <p:cNvSpPr>
            <a:spLocks noChangeAspect="1"/>
          </p:cNvSpPr>
          <p:nvPr/>
        </p:nvSpPr>
        <p:spPr>
          <a:xfrm>
            <a:off x="5400501" y="2736503"/>
            <a:ext cx="1800000" cy="180000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5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2946</TotalTime>
  <Words>111</Words>
  <Application>Microsoft Office PowerPoint</Application>
  <PresentationFormat>Personnalisé</PresentationFormat>
  <Paragraphs>30</Paragraphs>
  <Slides>64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64</vt:i4>
      </vt:variant>
    </vt:vector>
  </HeadingPairs>
  <TitlesOfParts>
    <vt:vector size="66" baseType="lpstr">
      <vt:lpstr>15_Thème Office</vt:lpstr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433</cp:revision>
  <dcterms:created xsi:type="dcterms:W3CDTF">2020-05-12T17:47:43Z</dcterms:created>
  <dcterms:modified xsi:type="dcterms:W3CDTF">2025-08-12T19:15:11Z</dcterms:modified>
</cp:coreProperties>
</file>