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128" r:id="rId2"/>
  </p:sldMasterIdLst>
  <p:notesMasterIdLst>
    <p:notesMasterId r:id="rId63"/>
  </p:notesMasterIdLst>
  <p:sldIdLst>
    <p:sldId id="466" r:id="rId3"/>
    <p:sldId id="469" r:id="rId4"/>
    <p:sldId id="473" r:id="rId5"/>
    <p:sldId id="474" r:id="rId6"/>
    <p:sldId id="468" r:id="rId7"/>
    <p:sldId id="470" r:id="rId8"/>
    <p:sldId id="471" r:id="rId9"/>
    <p:sldId id="475" r:id="rId10"/>
    <p:sldId id="476" r:id="rId11"/>
    <p:sldId id="477" r:id="rId12"/>
    <p:sldId id="478" r:id="rId13"/>
    <p:sldId id="479" r:id="rId14"/>
    <p:sldId id="480" r:id="rId15"/>
    <p:sldId id="481" r:id="rId16"/>
    <p:sldId id="482" r:id="rId17"/>
    <p:sldId id="483" r:id="rId18"/>
    <p:sldId id="489" r:id="rId19"/>
    <p:sldId id="486" r:id="rId20"/>
    <p:sldId id="487" r:id="rId21"/>
    <p:sldId id="488" r:id="rId22"/>
    <p:sldId id="485" r:id="rId23"/>
    <p:sldId id="490" r:id="rId24"/>
    <p:sldId id="492" r:id="rId25"/>
    <p:sldId id="491" r:id="rId26"/>
    <p:sldId id="497" r:id="rId27"/>
    <p:sldId id="496" r:id="rId28"/>
    <p:sldId id="498" r:id="rId29"/>
    <p:sldId id="499" r:id="rId30"/>
    <p:sldId id="500" r:id="rId31"/>
    <p:sldId id="501" r:id="rId32"/>
    <p:sldId id="503" r:id="rId33"/>
    <p:sldId id="504" r:id="rId34"/>
    <p:sldId id="524" r:id="rId35"/>
    <p:sldId id="484" r:id="rId36"/>
    <p:sldId id="516" r:id="rId37"/>
    <p:sldId id="505" r:id="rId38"/>
    <p:sldId id="506" r:id="rId39"/>
    <p:sldId id="507" r:id="rId40"/>
    <p:sldId id="509" r:id="rId41"/>
    <p:sldId id="508" r:id="rId42"/>
    <p:sldId id="510" r:id="rId43"/>
    <p:sldId id="511" r:id="rId44"/>
    <p:sldId id="512" r:id="rId45"/>
    <p:sldId id="513" r:id="rId46"/>
    <p:sldId id="515" r:id="rId47"/>
    <p:sldId id="514" r:id="rId48"/>
    <p:sldId id="517" r:id="rId49"/>
    <p:sldId id="518" r:id="rId50"/>
    <p:sldId id="519" r:id="rId51"/>
    <p:sldId id="520" r:id="rId52"/>
    <p:sldId id="521" r:id="rId53"/>
    <p:sldId id="522" r:id="rId54"/>
    <p:sldId id="523" r:id="rId55"/>
    <p:sldId id="472" r:id="rId56"/>
    <p:sldId id="502" r:id="rId57"/>
    <p:sldId id="525" r:id="rId58"/>
    <p:sldId id="526" r:id="rId59"/>
    <p:sldId id="527" r:id="rId60"/>
    <p:sldId id="528" r:id="rId61"/>
    <p:sldId id="467" r:id="rId62"/>
  </p:sldIdLst>
  <p:sldSz cx="7740650" cy="5761038"/>
  <p:notesSz cx="6858000" cy="9144000"/>
  <p:defaultTextStyle>
    <a:defPPr>
      <a:defRPr lang="fr-FR"/>
    </a:defPPr>
    <a:lvl1pPr marL="0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174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339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506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0671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0841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013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1179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1349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+rILtbZF3JwmE6TtV7/7g==" hashData="UY68hurUIJvTGdJowZYYGF+l7c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1762" y="-72"/>
      </p:cViewPr>
      <p:guideLst>
        <p:guide orient="horz" pos="1815"/>
        <p:guide pos="2439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09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15/08/2025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25538" y="685800"/>
            <a:ext cx="4606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668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338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005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6672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340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010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1677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3347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1195" y="1792242"/>
            <a:ext cx="657955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423" y="3264715"/>
            <a:ext cx="541845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6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3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67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0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3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6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112" y="3704638"/>
            <a:ext cx="6579553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2112" y="2441782"/>
            <a:ext cx="6579553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3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672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0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34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67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009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345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67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285" y="1344913"/>
            <a:ext cx="341878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5239" y="1344913"/>
            <a:ext cx="341878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542" y="1289590"/>
            <a:ext cx="3420131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348" indent="0">
              <a:buNone/>
              <a:defRPr sz="2100" b="1"/>
            </a:lvl2pPr>
            <a:lvl3pPr marL="946722" indent="0">
              <a:buNone/>
              <a:defRPr sz="1800" b="1"/>
            </a:lvl3pPr>
            <a:lvl4pPr marL="1420049" indent="0">
              <a:buNone/>
              <a:defRPr sz="1700" b="1"/>
            </a:lvl4pPr>
            <a:lvl5pPr marL="1893409" indent="0">
              <a:buNone/>
              <a:defRPr sz="1700" b="1"/>
            </a:lvl5pPr>
            <a:lvl6pPr marL="2366745" indent="0">
              <a:buNone/>
              <a:defRPr sz="1700" b="1"/>
            </a:lvl6pPr>
            <a:lvl7pPr marL="2840098" indent="0">
              <a:buNone/>
              <a:defRPr sz="1700" b="1"/>
            </a:lvl7pPr>
            <a:lvl8pPr marL="3313453" indent="0">
              <a:buNone/>
              <a:defRPr sz="1700" b="1"/>
            </a:lvl8pPr>
            <a:lvl9pPr marL="378679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542" y="1827148"/>
            <a:ext cx="3420131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658" y="1289590"/>
            <a:ext cx="3421475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348" indent="0">
              <a:buNone/>
              <a:defRPr sz="2100" b="1"/>
            </a:lvl2pPr>
            <a:lvl3pPr marL="946722" indent="0">
              <a:buNone/>
              <a:defRPr sz="1800" b="1"/>
            </a:lvl3pPr>
            <a:lvl4pPr marL="1420049" indent="0">
              <a:buNone/>
              <a:defRPr sz="1700" b="1"/>
            </a:lvl4pPr>
            <a:lvl5pPr marL="1893409" indent="0">
              <a:buNone/>
              <a:defRPr sz="1700" b="1"/>
            </a:lvl5pPr>
            <a:lvl6pPr marL="2366745" indent="0">
              <a:buNone/>
              <a:defRPr sz="1700" b="1"/>
            </a:lvl6pPr>
            <a:lvl7pPr marL="2840098" indent="0">
              <a:buNone/>
              <a:defRPr sz="1700" b="1"/>
            </a:lvl7pPr>
            <a:lvl8pPr marL="3313453" indent="0">
              <a:buNone/>
              <a:defRPr sz="1700" b="1"/>
            </a:lvl8pPr>
            <a:lvl9pPr marL="378679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658" y="1827148"/>
            <a:ext cx="3421475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8818" y="231903"/>
            <a:ext cx="2546620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487" y="231947"/>
            <a:ext cx="432723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8818" y="1205635"/>
            <a:ext cx="2546620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348" indent="0">
              <a:buNone/>
              <a:defRPr sz="1300"/>
            </a:lvl2pPr>
            <a:lvl3pPr marL="946722" indent="0">
              <a:buNone/>
              <a:defRPr sz="1100"/>
            </a:lvl3pPr>
            <a:lvl4pPr marL="1420049" indent="0">
              <a:buNone/>
              <a:defRPr sz="1000"/>
            </a:lvl4pPr>
            <a:lvl5pPr marL="1893409" indent="0">
              <a:buNone/>
              <a:defRPr sz="1000"/>
            </a:lvl5pPr>
            <a:lvl6pPr marL="2366745" indent="0">
              <a:buNone/>
              <a:defRPr sz="1000"/>
            </a:lvl6pPr>
            <a:lvl7pPr marL="2840098" indent="0">
              <a:buNone/>
              <a:defRPr sz="1000"/>
            </a:lvl7pPr>
            <a:lvl8pPr marL="3313453" indent="0">
              <a:buNone/>
              <a:defRPr sz="1000"/>
            </a:lvl8pPr>
            <a:lvl9pPr marL="378679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53" y="4034798"/>
            <a:ext cx="4644390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53" y="517985"/>
            <a:ext cx="4644390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348" indent="0">
              <a:buNone/>
              <a:defRPr sz="2900"/>
            </a:lvl2pPr>
            <a:lvl3pPr marL="946722" indent="0">
              <a:buNone/>
              <a:defRPr sz="2500"/>
            </a:lvl3pPr>
            <a:lvl4pPr marL="1420049" indent="0">
              <a:buNone/>
              <a:defRPr sz="2100"/>
            </a:lvl4pPr>
            <a:lvl5pPr marL="1893409" indent="0">
              <a:buNone/>
              <a:defRPr sz="2100"/>
            </a:lvl5pPr>
            <a:lvl6pPr marL="2366745" indent="0">
              <a:buNone/>
              <a:defRPr sz="2100"/>
            </a:lvl6pPr>
            <a:lvl7pPr marL="2840098" indent="0">
              <a:buNone/>
              <a:defRPr sz="2100"/>
            </a:lvl7pPr>
            <a:lvl8pPr marL="3313453" indent="0">
              <a:buNone/>
              <a:defRPr sz="2100"/>
            </a:lvl8pPr>
            <a:lvl9pPr marL="378679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53" y="4509386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348" indent="0">
              <a:buNone/>
              <a:defRPr sz="1300"/>
            </a:lvl2pPr>
            <a:lvl3pPr marL="946722" indent="0">
              <a:buNone/>
              <a:defRPr sz="1100"/>
            </a:lvl3pPr>
            <a:lvl4pPr marL="1420049" indent="0">
              <a:buNone/>
              <a:defRPr sz="1000"/>
            </a:lvl4pPr>
            <a:lvl5pPr marL="1893409" indent="0">
              <a:buNone/>
              <a:defRPr sz="1000"/>
            </a:lvl5pPr>
            <a:lvl6pPr marL="2366745" indent="0">
              <a:buNone/>
              <a:defRPr sz="1000"/>
            </a:lvl6pPr>
            <a:lvl7pPr marL="2840098" indent="0">
              <a:buNone/>
              <a:defRPr sz="1000"/>
            </a:lvl7pPr>
            <a:lvl8pPr marL="3313453" indent="0">
              <a:buNone/>
              <a:defRPr sz="1000"/>
            </a:lvl8pPr>
            <a:lvl9pPr marL="378679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2347" y="232778"/>
            <a:ext cx="1741647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797" y="232778"/>
            <a:ext cx="5095927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1995" y="1790454"/>
            <a:ext cx="6579553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578" y="3264715"/>
            <a:ext cx="541845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954" y="3706292"/>
            <a:ext cx="6579553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2954" y="2441790"/>
            <a:ext cx="6579553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461" y="1345200"/>
            <a:ext cx="341878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5399" y="1345200"/>
            <a:ext cx="341878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189" y="1289659"/>
            <a:ext cx="3420132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189" y="1827148"/>
            <a:ext cx="3420132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3703" y="1289659"/>
            <a:ext cx="342147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3703" y="1827148"/>
            <a:ext cx="342147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8410" y="232502"/>
            <a:ext cx="2546620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903" y="233243"/>
            <a:ext cx="432723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8410" y="1205635"/>
            <a:ext cx="2546620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76" y="4036095"/>
            <a:ext cx="4644390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76" y="519509"/>
            <a:ext cx="4644390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76" y="4509395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2304" y="234075"/>
            <a:ext cx="1741647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114" y="234075"/>
            <a:ext cx="5095927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115" y="233294"/>
            <a:ext cx="6966585" cy="960174"/>
          </a:xfrm>
          <a:prstGeom prst="rect">
            <a:avLst/>
          </a:prstGeom>
        </p:spPr>
        <p:txBody>
          <a:bodyPr vert="horz" lIns="94254" tIns="47105" rIns="94254" bIns="4710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115" y="1344913"/>
            <a:ext cx="6966585" cy="3802019"/>
          </a:xfrm>
          <a:prstGeom prst="rect">
            <a:avLst/>
          </a:prstGeom>
        </p:spPr>
        <p:txBody>
          <a:bodyPr vert="horz" lIns="94254" tIns="47105" rIns="94254" bIns="4710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886" y="5341760"/>
            <a:ext cx="1806151" cy="306722"/>
          </a:xfrm>
          <a:prstGeom prst="rect">
            <a:avLst/>
          </a:prstGeom>
        </p:spPr>
        <p:txBody>
          <a:bodyPr vert="horz" lIns="94254" tIns="47105" rIns="94254" bIns="47105" rtlCol="0" anchor="ctr"/>
          <a:lstStyle>
            <a:lvl1pPr algn="l" defTabSz="94672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5617" y="5341760"/>
            <a:ext cx="2451206" cy="306722"/>
          </a:xfrm>
          <a:prstGeom prst="rect">
            <a:avLst/>
          </a:prstGeom>
        </p:spPr>
        <p:txBody>
          <a:bodyPr vert="horz" lIns="94254" tIns="47105" rIns="94254" bIns="47105" rtlCol="0" anchor="ctr"/>
          <a:lstStyle>
            <a:lvl1pPr algn="ctr" defTabSz="94672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9132" y="5341760"/>
            <a:ext cx="1806151" cy="306722"/>
          </a:xfrm>
          <a:prstGeom prst="rect">
            <a:avLst/>
          </a:prstGeom>
        </p:spPr>
        <p:txBody>
          <a:bodyPr vert="horz" lIns="94254" tIns="47105" rIns="94254" bIns="47105" rtlCol="0" anchor="ctr"/>
          <a:lstStyle>
            <a:lvl1pPr algn="r" defTabSz="94672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6000">
    <p:random/>
  </p:transition>
  <p:txStyles>
    <p:titleStyle>
      <a:lvl1pPr algn="ctr" defTabSz="94672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015" indent="-355015" algn="l" defTabSz="94672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173" indent="-295840" algn="l" defTabSz="94672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384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6721" indent="-236699" algn="l" defTabSz="94672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099" indent="-236699" algn="l" defTabSz="94672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3409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6779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0124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3494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348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6722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049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3409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6745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0098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3453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6791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144" y="232199"/>
            <a:ext cx="6966585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144" y="1345200"/>
            <a:ext cx="6966585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8572" y="5343052"/>
            <a:ext cx="1806151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6411" y="5343052"/>
            <a:ext cx="2451206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9858" y="5343052"/>
            <a:ext cx="1806151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6.png"/><Relationship Id="rId5" Type="http://schemas.openxmlformats.org/officeDocument/2006/relationships/image" Target="../media/image65.gif"/><Relationship Id="rId4" Type="http://schemas.openxmlformats.org/officeDocument/2006/relationships/image" Target="../media/image6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880000">
            <a:off x="2016000" y="252000"/>
            <a:ext cx="2700000" cy="2346113"/>
          </a:xfrm>
          <a:prstGeom prst="rect">
            <a:avLst/>
          </a:prstGeom>
          <a:noFill/>
        </p:spPr>
        <p:txBody>
          <a:bodyPr wrap="none" lIns="79020" tIns="39500" rIns="79020" bIns="39500" rtlCol="0">
            <a:prstTxWarp prst="textArchUpPour">
              <a:avLst/>
            </a:prstTxWarp>
            <a:spAutoFit/>
          </a:bodyPr>
          <a:lstStyle/>
          <a:p>
            <a:pPr defTabSz="946722"/>
            <a:r>
              <a:rPr lang="fr-FR" sz="7700" dirty="0" smtClean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381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00290" y="0"/>
            <a:ext cx="3240360" cy="1399176"/>
          </a:xfrm>
          <a:prstGeom prst="rect">
            <a:avLst/>
          </a:prstGeom>
        </p:spPr>
        <p:txBody>
          <a:bodyPr wrap="square" lIns="105505" tIns="52742" rIns="105505" bIns="52742">
            <a:spAutoFit/>
          </a:bodyPr>
          <a:lstStyle/>
          <a:p>
            <a:pPr algn="ctr" defTabSz="94672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72000"/>
            <a:ext cx="2444036" cy="2018764"/>
          </a:xfrm>
          <a:prstGeom prst="rect">
            <a:avLst/>
          </a:prstGeom>
          <a:noFill/>
        </p:spPr>
        <p:txBody>
          <a:bodyPr wrap="square" lIns="79020" tIns="39500" rIns="79020" bIns="39500" rtlCol="0">
            <a:spAutoFit/>
          </a:bodyPr>
          <a:lstStyle/>
          <a:p>
            <a:pPr algn="ctr" defTabSz="946722"/>
            <a:r>
              <a:rPr lang="fr-FR" sz="21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  amoureux  du patrimoine alsacien   </a:t>
            </a:r>
          </a:p>
          <a:p>
            <a:pPr algn="ctr" defTabSz="946722"/>
            <a:r>
              <a:rPr lang="fr-FR" sz="21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6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72965" y="2181073"/>
            <a:ext cx="1493472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500000" y="2232447"/>
            <a:ext cx="1005582" cy="895379"/>
          </a:xfrm>
          <a:prstGeom prst="rect">
            <a:avLst/>
          </a:prstGeom>
        </p:spPr>
        <p:txBody>
          <a:bodyPr wrap="none" lIns="79020" tIns="39500" rIns="79020" bIns="39500">
            <a:spAutoFit/>
          </a:bodyPr>
          <a:lstStyle/>
          <a:p>
            <a:pPr defTabSz="946722"/>
            <a:r>
              <a:rPr lang="fr-FR" sz="53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12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9" name="ZoneTexte 8"/>
          <p:cNvSpPr txBox="1">
            <a:spLocks noChangeAspect="1"/>
          </p:cNvSpPr>
          <p:nvPr/>
        </p:nvSpPr>
        <p:spPr>
          <a:xfrm>
            <a:off x="-35999" y="4064959"/>
            <a:ext cx="7683500" cy="1116912"/>
          </a:xfrm>
          <a:prstGeom prst="rect">
            <a:avLst/>
          </a:prstGeom>
          <a:noFill/>
        </p:spPr>
        <p:txBody>
          <a:bodyPr wrap="none" lIns="72576" tIns="36288" rIns="72576" bIns="36288" rtlCol="0">
            <a:prstTxWarp prst="textPlain">
              <a:avLst/>
            </a:prstTxWarp>
            <a:spAutoFit/>
          </a:bodyPr>
          <a:lstStyle/>
          <a:p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 Chasseur  d’exception  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5141769"/>
            <a:ext cx="7683500" cy="504172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pPr algn="ctr"/>
            <a:r>
              <a:rPr lang="fr-FR" sz="2800" dirty="0" smtClean="0">
                <a:latin typeface="Broadway" pitchFamily="82" charset="0"/>
              </a:rPr>
              <a:t>Maisons  </a:t>
            </a:r>
            <a:r>
              <a:rPr lang="fr-FR" sz="2800" dirty="0" smtClean="0">
                <a:latin typeface="Broadway" pitchFamily="82" charset="0"/>
              </a:rPr>
              <a:t>alsaciennes  </a:t>
            </a:r>
            <a:r>
              <a:rPr lang="fr-FR" sz="2800" dirty="0" smtClean="0">
                <a:solidFill>
                  <a:schemeClr val="accent2">
                    <a:lumMod val="50000"/>
                  </a:schemeClr>
                </a:solidFill>
                <a:latin typeface="Broadway" pitchFamily="82" charset="0"/>
              </a:rPr>
              <a:t>à  colombages</a:t>
            </a:r>
            <a:endParaRPr lang="fr-FR" sz="2800" dirty="0">
              <a:solidFill>
                <a:schemeClr val="accent2">
                  <a:lumMod val="50000"/>
                </a:schemeClr>
              </a:solidFill>
              <a:latin typeface="Broadway" pitchFamily="82" charset="0"/>
            </a:endParaRPr>
          </a:p>
        </p:txBody>
      </p:sp>
      <p:pic>
        <p:nvPicPr>
          <p:cNvPr id="12" name="MUSIC OF LOVE 4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4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6606629" y="3240559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4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5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Bosselshausen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ssels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6077" y="0"/>
            <a:ext cx="4288497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Bosselshausen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sselshaus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430165" y="216223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Bosselshausen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526749670_2155707948174363_9318444986457347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3888000" y="144215"/>
            <a:ext cx="360000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 (67)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684000" y="144215"/>
            <a:ext cx="356400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 (67)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60995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 (67)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56400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 (67)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56400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 (67)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070125" y="144215"/>
            <a:ext cx="3617531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 (67)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 (67)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133944" y="144215"/>
            <a:ext cx="3617562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 (67)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ouxwiller (67)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617462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 (67)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0 (67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070125" y="144215"/>
            <a:ext cx="3581359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 (67)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08164" y="144215"/>
            <a:ext cx="593264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Corps de ferme à </a:t>
            </a:r>
            <a:r>
              <a:rPr lang="fr-FR" sz="2000" dirty="0" err="1" smtClean="0">
                <a:latin typeface="Harlow Solid Italic" pitchFamily="82" charset="0"/>
              </a:rPr>
              <a:t>Lupstein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Dauendorf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auen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Dauendorf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2929820" y="144215"/>
            <a:ext cx="345600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Gundershoffen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3183015" y="144215"/>
            <a:ext cx="4215702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Ingwiller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3183015" y="144215"/>
            <a:ext cx="4215702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Ingwiller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Engwiller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Eng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Engwiller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willer-lès-Saverne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214141" y="144215"/>
            <a:ext cx="3400414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Neuwiller</a:t>
            </a:r>
            <a:r>
              <a:rPr lang="fr-FR" sz="2000" dirty="0" smtClean="0">
                <a:latin typeface="Harlow Solid Italic" pitchFamily="82" charset="0"/>
              </a:rPr>
              <a:t>-lès-Saverne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Neuwiller-lès-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50436" y="0"/>
            <a:ext cx="4039779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926109" y="144215"/>
            <a:ext cx="3400414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Neuwiller</a:t>
            </a:r>
            <a:r>
              <a:rPr lang="fr-FR" sz="2000" dirty="0" smtClean="0">
                <a:latin typeface="Harlow Solid Italic" pitchFamily="82" charset="0"/>
              </a:rPr>
              <a:t>-lès-Saverne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, tuile décoré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430165" y="4680719"/>
            <a:ext cx="3400414" cy="93590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Oberbronn</a:t>
            </a:r>
            <a:r>
              <a:rPr lang="fr-FR" sz="2000" dirty="0" smtClean="0">
                <a:latin typeface="Harlow Solid Italic" pitchFamily="82" charset="0"/>
              </a:rPr>
              <a:t>, tuile décorée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 en fin de journé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070125" y="144215"/>
            <a:ext cx="3400414" cy="57606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Oberbronn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Oberbronn</a:t>
            </a:r>
            <a:endParaRPr lang="fr-FR" sz="2000" dirty="0">
              <a:latin typeface="Harlow Solid Italic" pitchFamily="82" charset="0"/>
            </a:endParaRPr>
          </a:p>
        </p:txBody>
      </p:sp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844546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Oberbronn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bron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Oberbronn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moder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9" name="Ribbon2Sharp"/>
          <p:cNvSpPr>
            <a:spLocks noEditPoints="1" noChangeArrowheads="1"/>
          </p:cNvSpPr>
          <p:nvPr/>
        </p:nvSpPr>
        <p:spPr bwMode="auto">
          <a:xfrm>
            <a:off x="1844546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Obermodern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Obersoultzbach (Pays de Hanau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782093" y="144215"/>
            <a:ext cx="4186102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Obersoultzbach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Romanswill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Romanswiller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erlenheim, vétuste mais orig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Scherlenheim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3074503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Scherlenheim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265752" y="144215"/>
            <a:ext cx="62581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En passant par </a:t>
            </a:r>
            <a:r>
              <a:rPr lang="fr-FR" sz="2000" dirty="0" err="1" smtClean="0">
                <a:latin typeface="Harlow Solid Italic" pitchFamily="82" charset="0"/>
              </a:rPr>
              <a:t>Schillersdorf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341933" y="144215"/>
            <a:ext cx="3400414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Schillersdorf</a:t>
            </a:r>
            <a:r>
              <a:rPr lang="fr-FR" sz="2000" dirty="0" smtClean="0">
                <a:latin typeface="Harlow Solid Italic" pitchFamily="82" charset="0"/>
              </a:rPr>
              <a:t>, mairie 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illersdorf, pays de Han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772197" y="144215"/>
            <a:ext cx="4114352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Schillersdorf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chillersdor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772197" y="144215"/>
            <a:ext cx="4114352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Schillersdorf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ltz-sous-Forêt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764000" y="144215"/>
            <a:ext cx="4176000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Soultz-sous-Forêts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(Outre-Forêt)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alten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214141" y="216223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Waltenheim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eiterswiller, église protestant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54101" y="4680719"/>
            <a:ext cx="3934669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Weiterswiller</a:t>
            </a:r>
            <a:r>
              <a:rPr lang="fr-FR" sz="2000" dirty="0" smtClean="0">
                <a:latin typeface="Harlow Solid Italic" pitchFamily="82" charset="0"/>
              </a:rPr>
              <a:t>, </a:t>
            </a: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église protestante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214141" y="144215"/>
            <a:ext cx="3400414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Wissembourg</a:t>
            </a: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(Outre-Forêt)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-sur-Sau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01717" y="0"/>
            <a:ext cx="453721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638078" y="216223"/>
            <a:ext cx="4104455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Woerth-sur-</a:t>
            </a:r>
            <a:r>
              <a:rPr lang="fr-FR" sz="2000" dirty="0" err="1" smtClean="0">
                <a:latin typeface="Harlow Solid Italic" pitchFamily="82" charset="0"/>
              </a:rPr>
              <a:t>Sauer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(Outre-Forêt)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utzendorf, Pays de Hana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6962" y="0"/>
            <a:ext cx="3926726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286149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Zutzendorf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Zutzendorf, Pays de Hanau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2013" y="0"/>
            <a:ext cx="4416625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Zutzendorf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Lampertsloch</a:t>
            </a:r>
            <a:r>
              <a:rPr lang="fr-FR" sz="2000" dirty="0" smtClean="0">
                <a:latin typeface="Harlow Solid Italic" pitchFamily="82" charset="0"/>
              </a:rPr>
              <a:t> (Outre-Forêt)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Lampertsloch</a:t>
            </a:r>
            <a:r>
              <a:rPr lang="fr-FR" sz="2000" dirty="0" smtClean="0">
                <a:latin typeface="Harlow Solid Italic" pitchFamily="82" charset="0"/>
              </a:rPr>
              <a:t> (Outre-Forêt)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4186018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Mulhausen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25909" y="216223"/>
            <a:ext cx="4186018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Mulhausen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2025555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Oberbronn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3725574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Oberbronn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3363868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Oberbronn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08513" y="144215"/>
            <a:ext cx="4121852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Obersoultzbach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759584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Rosenwiller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Au détour d'une rue à Savern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5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Saverne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Saverne la bell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9697" y="0"/>
            <a:ext cx="4341256" cy="5761038"/>
          </a:xfrm>
          <a:prstGeom prst="rect">
            <a:avLst/>
          </a:prstGeom>
        </p:spPr>
      </p:pic>
      <p:sp>
        <p:nvSpPr>
          <p:cNvPr id="5" name="Ribbon2Sharp"/>
          <p:cNvSpPr>
            <a:spLocks noEditPoints="1" noChangeArrowheads="1"/>
          </p:cNvSpPr>
          <p:nvPr/>
        </p:nvSpPr>
        <p:spPr bwMode="auto">
          <a:xfrm>
            <a:off x="2430165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Saverne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557957" y="216223"/>
            <a:ext cx="4042002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Uhrwiller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80513" y="144215"/>
            <a:ext cx="4193868" cy="86409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Uttwiller</a:t>
            </a:r>
            <a:endParaRPr lang="fr-FR" sz="2000" dirty="0" smtClean="0">
              <a:latin typeface="Harlow Solid Italic" pitchFamily="82" charset="0"/>
            </a:endParaRPr>
          </a:p>
          <a:p>
            <a:pPr algn="ctr"/>
            <a:r>
              <a:rPr lang="fr-FR" sz="2000" dirty="0" smtClean="0">
                <a:latin typeface="Harlow Solid Italic" pitchFamily="82" charset="0"/>
              </a:rPr>
              <a:t>(Pays de Hanau)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578731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Wickersheim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Wickersheim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257652" y="2160439"/>
            <a:ext cx="193555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063849" y="4356000"/>
            <a:ext cx="1048725" cy="64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2559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757269" y="288231"/>
            <a:ext cx="3983381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en-US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Music  Of  Love  Sergey  </a:t>
            </a:r>
            <a:r>
              <a:rPr lang="en-US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Grischuk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353983" y="4896743"/>
            <a:ext cx="1810052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15967" y="5184775"/>
            <a:ext cx="98368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13.08.2025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980" y="2088431"/>
            <a:ext cx="1341048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35118" y="864295"/>
            <a:ext cx="678897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51244" y="3600000"/>
            <a:ext cx="1664508" cy="1296000"/>
          </a:xfrm>
          <a:prstGeom prst="rect">
            <a:avLst/>
          </a:prstGeom>
        </p:spPr>
      </p:pic>
      <p:sp>
        <p:nvSpPr>
          <p:cNvPr id="12" name="Ellipse 11"/>
          <p:cNvSpPr>
            <a:spLocks noChangeAspect="1"/>
          </p:cNvSpPr>
          <p:nvPr/>
        </p:nvSpPr>
        <p:spPr>
          <a:xfrm>
            <a:off x="4950445" y="2016423"/>
            <a:ext cx="1800000" cy="1459288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3349</TotalTime>
  <Words>212</Words>
  <Application>Microsoft Office PowerPoint</Application>
  <PresentationFormat>Personnalisé</PresentationFormat>
  <Paragraphs>84</Paragraphs>
  <Slides>60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60</vt:i4>
      </vt:variant>
    </vt:vector>
  </HeadingPairs>
  <TitlesOfParts>
    <vt:vector size="62" baseType="lpstr">
      <vt:lpstr>1_Thème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476</cp:revision>
  <dcterms:created xsi:type="dcterms:W3CDTF">2020-05-12T17:47:43Z</dcterms:created>
  <dcterms:modified xsi:type="dcterms:W3CDTF">2025-08-15T11:06:12Z</dcterms:modified>
</cp:coreProperties>
</file>