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92" r:id="rId2"/>
    <p:sldMasterId id="2147484104" r:id="rId3"/>
  </p:sldMasterIdLst>
  <p:notesMasterIdLst>
    <p:notesMasterId r:id="rId47"/>
  </p:notesMasterIdLst>
  <p:sldIdLst>
    <p:sldId id="464" r:id="rId4"/>
    <p:sldId id="463" r:id="rId5"/>
    <p:sldId id="466" r:id="rId6"/>
    <p:sldId id="467" r:id="rId7"/>
    <p:sldId id="468" r:id="rId8"/>
    <p:sldId id="469" r:id="rId9"/>
    <p:sldId id="470" r:id="rId10"/>
    <p:sldId id="471" r:id="rId11"/>
    <p:sldId id="472" r:id="rId12"/>
    <p:sldId id="473" r:id="rId13"/>
    <p:sldId id="474" r:id="rId14"/>
    <p:sldId id="475" r:id="rId15"/>
    <p:sldId id="476" r:id="rId16"/>
    <p:sldId id="477" r:id="rId17"/>
    <p:sldId id="478" r:id="rId18"/>
    <p:sldId id="479" r:id="rId19"/>
    <p:sldId id="480" r:id="rId20"/>
    <p:sldId id="481" r:id="rId21"/>
    <p:sldId id="482" r:id="rId22"/>
    <p:sldId id="483" r:id="rId23"/>
    <p:sldId id="484" r:id="rId24"/>
    <p:sldId id="485" r:id="rId25"/>
    <p:sldId id="486" r:id="rId26"/>
    <p:sldId id="487" r:id="rId27"/>
    <p:sldId id="489" r:id="rId28"/>
    <p:sldId id="490" r:id="rId29"/>
    <p:sldId id="491" r:id="rId30"/>
    <p:sldId id="492" r:id="rId31"/>
    <p:sldId id="493" r:id="rId32"/>
    <p:sldId id="518" r:id="rId33"/>
    <p:sldId id="494" r:id="rId34"/>
    <p:sldId id="495" r:id="rId35"/>
    <p:sldId id="496" r:id="rId36"/>
    <p:sldId id="497" r:id="rId37"/>
    <p:sldId id="498" r:id="rId38"/>
    <p:sldId id="499" r:id="rId39"/>
    <p:sldId id="500" r:id="rId40"/>
    <p:sldId id="501" r:id="rId41"/>
    <p:sldId id="502" r:id="rId42"/>
    <p:sldId id="504" r:id="rId43"/>
    <p:sldId id="505" r:id="rId44"/>
    <p:sldId id="503" r:id="rId45"/>
    <p:sldId id="465" r:id="rId46"/>
  </p:sldIdLst>
  <p:sldSz cx="8640763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J7/Id+WZhZI6YuZbF2uNg==" hashData="JCwl7npD+13Sz8RTkAMtqbbfc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454" y="-72"/>
      </p:cViewPr>
      <p:guideLst>
        <p:guide orient="horz" pos="1815"/>
        <p:guide pos="2722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0" y="1789834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9" y="3702056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9" y="2441782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168" y="1344396"/>
            <a:ext cx="381633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6" y="1344396"/>
            <a:ext cx="381633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64" y="1289576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64" y="1827000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524" y="1289576"/>
            <a:ext cx="38193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524" y="1827000"/>
            <a:ext cx="38193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53" y="229555"/>
            <a:ext cx="2842750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30" y="229428"/>
            <a:ext cx="4830427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53" y="1205551"/>
            <a:ext cx="2842750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781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4960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2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95" y="230762"/>
            <a:ext cx="1944170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7" y="230762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1" y="179024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36" y="3264853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8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6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49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3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41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9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8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0" y="3702018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0" y="2441801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28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66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49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132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41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699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983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266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4" y="231232"/>
            <a:ext cx="7776688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56" y="1289644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28328" indent="0">
              <a:buNone/>
              <a:defRPr sz="2400" b="1"/>
            </a:lvl2pPr>
            <a:lvl3pPr marL="1056648" indent="0">
              <a:buNone/>
              <a:defRPr sz="2100" b="1"/>
            </a:lvl3pPr>
            <a:lvl4pPr marL="1584979" indent="0">
              <a:buNone/>
              <a:defRPr sz="1800" b="1"/>
            </a:lvl4pPr>
            <a:lvl5pPr marL="2113295" indent="0">
              <a:buNone/>
              <a:defRPr sz="1800" b="1"/>
            </a:lvl5pPr>
            <a:lvl6pPr marL="2641633" indent="0">
              <a:buNone/>
              <a:defRPr sz="1800" b="1"/>
            </a:lvl6pPr>
            <a:lvl7pPr marL="3169963" indent="0">
              <a:buNone/>
              <a:defRPr sz="1800" b="1"/>
            </a:lvl7pPr>
            <a:lvl8pPr marL="3698303" indent="0">
              <a:buNone/>
              <a:defRPr sz="1800" b="1"/>
            </a:lvl8pPr>
            <a:lvl9pPr marL="4226616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56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4"/>
            <a:ext cx="3819340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28328" indent="0">
              <a:buNone/>
              <a:defRPr sz="2400" b="1"/>
            </a:lvl2pPr>
            <a:lvl3pPr marL="1056648" indent="0">
              <a:buNone/>
              <a:defRPr sz="2100" b="1"/>
            </a:lvl3pPr>
            <a:lvl4pPr marL="1584979" indent="0">
              <a:buNone/>
              <a:defRPr sz="1800" b="1"/>
            </a:lvl4pPr>
            <a:lvl5pPr marL="2113295" indent="0">
              <a:buNone/>
              <a:defRPr sz="1800" b="1"/>
            </a:lvl5pPr>
            <a:lvl6pPr marL="2641633" indent="0">
              <a:buNone/>
              <a:defRPr sz="1800" b="1"/>
            </a:lvl6pPr>
            <a:lvl7pPr marL="3169963" indent="0">
              <a:buNone/>
              <a:defRPr sz="1800" b="1"/>
            </a:lvl7pPr>
            <a:lvl8pPr marL="3698303" indent="0">
              <a:buNone/>
              <a:defRPr sz="1800" b="1"/>
            </a:lvl8pPr>
            <a:lvl9pPr marL="4226616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710"/>
            <a:ext cx="3819340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05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3209"/>
            <a:ext cx="4830427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05" y="1205646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28328" indent="0">
              <a:buNone/>
              <a:defRPr sz="1300"/>
            </a:lvl2pPr>
            <a:lvl3pPr marL="1056648" indent="0">
              <a:buNone/>
              <a:defRPr sz="1100"/>
            </a:lvl3pPr>
            <a:lvl4pPr marL="1584979" indent="0">
              <a:buNone/>
              <a:defRPr sz="1100"/>
            </a:lvl4pPr>
            <a:lvl5pPr marL="2113295" indent="0">
              <a:buNone/>
              <a:defRPr sz="1100"/>
            </a:lvl5pPr>
            <a:lvl6pPr marL="2641633" indent="0">
              <a:buNone/>
              <a:defRPr sz="1100"/>
            </a:lvl6pPr>
            <a:lvl7pPr marL="3169963" indent="0">
              <a:buNone/>
              <a:defRPr sz="1100"/>
            </a:lvl7pPr>
            <a:lvl8pPr marL="3698303" indent="0">
              <a:buNone/>
              <a:defRPr sz="1100"/>
            </a:lvl8pPr>
            <a:lvl9pPr marL="422661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5384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55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28328" indent="0">
              <a:buNone/>
              <a:defRPr sz="3200"/>
            </a:lvl2pPr>
            <a:lvl3pPr marL="1056648" indent="0">
              <a:buNone/>
              <a:defRPr sz="2900"/>
            </a:lvl3pPr>
            <a:lvl4pPr marL="1584979" indent="0">
              <a:buNone/>
              <a:defRPr sz="2400"/>
            </a:lvl4pPr>
            <a:lvl5pPr marL="2113295" indent="0">
              <a:buNone/>
              <a:defRPr sz="2400"/>
            </a:lvl5pPr>
            <a:lvl6pPr marL="2641633" indent="0">
              <a:buNone/>
              <a:defRPr sz="2400"/>
            </a:lvl6pPr>
            <a:lvl7pPr marL="3169963" indent="0">
              <a:buNone/>
              <a:defRPr sz="2400"/>
            </a:lvl7pPr>
            <a:lvl8pPr marL="3698303" indent="0">
              <a:buNone/>
              <a:defRPr sz="2400"/>
            </a:lvl8pPr>
            <a:lvl9pPr marL="4226616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9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28328" indent="0">
              <a:buNone/>
              <a:defRPr sz="1300"/>
            </a:lvl2pPr>
            <a:lvl3pPr marL="1056648" indent="0">
              <a:buNone/>
              <a:defRPr sz="1100"/>
            </a:lvl3pPr>
            <a:lvl4pPr marL="1584979" indent="0">
              <a:buNone/>
              <a:defRPr sz="1100"/>
            </a:lvl4pPr>
            <a:lvl5pPr marL="2113295" indent="0">
              <a:buNone/>
              <a:defRPr sz="1100"/>
            </a:lvl5pPr>
            <a:lvl6pPr marL="2641633" indent="0">
              <a:buNone/>
              <a:defRPr sz="1100"/>
            </a:lvl6pPr>
            <a:lvl7pPr marL="3169963" indent="0">
              <a:buNone/>
              <a:defRPr sz="1100"/>
            </a:lvl7pPr>
            <a:lvl8pPr marL="3698303" indent="0">
              <a:buNone/>
              <a:defRPr sz="1100"/>
            </a:lvl8pPr>
            <a:lvl9pPr marL="422661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3" y="194234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194234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54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50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2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5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8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59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8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324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5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4" y="230885"/>
            <a:ext cx="7776686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4" y="1344396"/>
            <a:ext cx="7776686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84" y="5339683"/>
            <a:ext cx="2016178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409" y="5339683"/>
            <a:ext cx="2736242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94" y="5339683"/>
            <a:ext cx="2016178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4" y="231232"/>
            <a:ext cx="7776688" cy="960173"/>
          </a:xfrm>
          <a:prstGeom prst="rect">
            <a:avLst/>
          </a:prstGeom>
        </p:spPr>
        <p:txBody>
          <a:bodyPr vert="horz" lIns="104990" tIns="52477" rIns="104990" bIns="5247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4" y="1345105"/>
            <a:ext cx="7776688" cy="3802019"/>
          </a:xfrm>
          <a:prstGeom prst="rect">
            <a:avLst/>
          </a:prstGeom>
        </p:spPr>
        <p:txBody>
          <a:bodyPr vert="horz" lIns="104990" tIns="52477" rIns="104990" bIns="5247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0"/>
            <a:ext cx="2016178" cy="306722"/>
          </a:xfrm>
          <a:prstGeom prst="rect">
            <a:avLst/>
          </a:prstGeom>
        </p:spPr>
        <p:txBody>
          <a:bodyPr vert="horz" lIns="104990" tIns="52477" rIns="104990" bIns="52477" rtlCol="0" anchor="ctr"/>
          <a:lstStyle>
            <a:lvl1pPr algn="l" defTabSz="105664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0"/>
            <a:ext cx="2736242" cy="306722"/>
          </a:xfrm>
          <a:prstGeom prst="rect">
            <a:avLst/>
          </a:prstGeom>
        </p:spPr>
        <p:txBody>
          <a:bodyPr vert="horz" lIns="104990" tIns="52477" rIns="104990" bIns="52477" rtlCol="0" anchor="ctr"/>
          <a:lstStyle>
            <a:lvl1pPr algn="ctr" defTabSz="105664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60"/>
            <a:ext cx="2016178" cy="306722"/>
          </a:xfrm>
          <a:prstGeom prst="rect">
            <a:avLst/>
          </a:prstGeom>
        </p:spPr>
        <p:txBody>
          <a:bodyPr vert="horz" lIns="104990" tIns="52477" rIns="104990" bIns="52477" rtlCol="0" anchor="ctr"/>
          <a:lstStyle>
            <a:lvl1pPr algn="r" defTabSz="105664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ransition spd="slow" advTm="4000">
    <p:dissolve/>
  </p:transition>
  <p:txStyles>
    <p:titleStyle>
      <a:lvl1pPr algn="ctr" defTabSz="1056648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6261" indent="-396261" algn="l" defTabSz="105664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58517" indent="-330177" algn="l" defTabSz="1056648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819" indent="-264162" algn="l" defTabSz="105664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49164" indent="-264162" algn="l" defTabSz="105664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77481" indent="-264162" algn="l" defTabSz="105664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05807" indent="-264162" algn="l" defTabSz="105664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34118" indent="-264162" algn="l" defTabSz="105664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62462" indent="-264162" algn="l" defTabSz="105664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490798" indent="-264162" algn="l" defTabSz="105664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8328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6648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979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3295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41633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9963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8303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6616" algn="l" defTabSz="10566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9"/>
            <a:ext cx="7776686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6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11946" y="4161605"/>
            <a:ext cx="852551" cy="1080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948000" y="180000"/>
            <a:ext cx="1635605" cy="1306285"/>
          </a:xfrm>
          <a:prstGeom prst="rect">
            <a:avLst/>
          </a:prstGeom>
          <a:noFill/>
        </p:spPr>
        <p:txBody>
          <a:bodyPr wrap="square" lIns="104961" tIns="52466" rIns="104961" bIns="52466" rtlCol="0">
            <a:spAutoFit/>
          </a:bodyPr>
          <a:lstStyle/>
          <a:p>
            <a:pPr algn="ctr" defTabSz="1056391"/>
            <a:r>
              <a:rPr lang="fr-FR" sz="13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56391"/>
            <a:r>
              <a:rPr lang="fr-FR" sz="13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du  partage  </a:t>
            </a:r>
            <a:endParaRPr lang="fr-FR" sz="13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0160000">
            <a:off x="1897704" y="828000"/>
            <a:ext cx="5029082" cy="2122322"/>
          </a:xfrm>
          <a:prstGeom prst="rect">
            <a:avLst/>
          </a:prstGeom>
          <a:noFill/>
        </p:spPr>
        <p:txBody>
          <a:bodyPr wrap="none" lIns="88344" tIns="44180" rIns="88344" bIns="44180" rtlCol="0">
            <a:prstTxWarp prst="textPlain">
              <a:avLst/>
            </a:prstTxWarp>
            <a:spAutoFit/>
          </a:bodyPr>
          <a:lstStyle/>
          <a:p>
            <a:pPr algn="ctr" defTabSz="1059218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4445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059218"/>
            <a:r>
              <a:rPr lang="fr-FR" sz="5900" dirty="0" smtClean="0">
                <a:ln w="4445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4445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</a:t>
            </a:r>
          </a:p>
          <a:p>
            <a:pPr algn="ctr" defTabSz="1059218"/>
            <a:r>
              <a:rPr lang="fr-FR" sz="5900" dirty="0" err="1" smtClean="0">
                <a:ln w="4445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Niederbronn</a:t>
            </a:r>
            <a:r>
              <a:rPr lang="fr-FR" sz="5900" dirty="0" smtClean="0">
                <a:ln w="4445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les bains</a:t>
            </a:r>
            <a:endParaRPr lang="fr-FR" sz="5900" dirty="0">
              <a:ln w="4445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17700000">
            <a:off x="538995" y="561197"/>
            <a:ext cx="2888797" cy="2930079"/>
          </a:xfrm>
          <a:prstGeom prst="rect">
            <a:avLst/>
          </a:prstGeom>
          <a:noFill/>
        </p:spPr>
        <p:txBody>
          <a:bodyPr wrap="none" lIns="104961" tIns="52466" rIns="104961" bIns="52466" rtlCol="0">
            <a:prstTxWarp prst="textArchUpPour">
              <a:avLst/>
            </a:prstTxWarp>
            <a:spAutoFit/>
          </a:bodyPr>
          <a:lstStyle/>
          <a:p>
            <a:pPr defTabSz="1056391"/>
            <a:r>
              <a:rPr lang="fr-FR" sz="1800" dirty="0" smtClean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1800" dirty="0">
              <a:ln w="444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" y="5306201"/>
            <a:ext cx="8640763" cy="511059"/>
          </a:xfrm>
          <a:prstGeom prst="rect">
            <a:avLst/>
          </a:prstGeom>
        </p:spPr>
        <p:txBody>
          <a:bodyPr wrap="square" lIns="79399" tIns="39698" rIns="79399" bIns="39698">
            <a:spAutoFit/>
          </a:bodyPr>
          <a:lstStyle/>
          <a:p>
            <a:pPr algn="ctr" defTabSz="1056391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8" name="Dong-Feng-Po  Coverd by Cujjianghui.wav">
            <a:hlinkClick r:id="" action="ppaction://media"/>
          </p:cNvPr>
          <p:cNvPicPr>
            <a:picLocks noRot="1" noChangeAspect="1"/>
          </p:cNvPicPr>
          <p:nvPr>
            <a:wavAudioFile r:embed="rId1" name="Dong-Feng-Po  Coverd by Cujjianghui.wav"/>
          </p:nvPr>
        </p:nvPicPr>
        <p:blipFill>
          <a:blip r:embed="rId5" cstate="print"/>
          <a:stretch>
            <a:fillRect/>
          </a:stretch>
        </p:blipFill>
        <p:spPr>
          <a:xfrm>
            <a:off x="5976565" y="12243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200"/>
                            </p:stCondLst>
                            <p:childTnLst>
                              <p:par>
                                <p:cTn id="24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269" y="36004"/>
            <a:ext cx="815699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400" b="1" dirty="0" smtClean="0">
                <a:solidFill>
                  <a:schemeClr val="bg1"/>
                </a:solidFill>
              </a:rPr>
              <a:t>Tourisme et thermalisme</a:t>
            </a:r>
          </a:p>
          <a:p>
            <a:pPr algn="ctr"/>
            <a:r>
              <a:rPr lang="fr-FR" sz="3600" b="1" dirty="0" smtClean="0">
                <a:solidFill>
                  <a:schemeClr val="bg1"/>
                </a:solidFill>
              </a:rPr>
              <a:t>  </a:t>
            </a:r>
            <a:r>
              <a:rPr lang="fr-FR" sz="4000" b="1" dirty="0" smtClean="0">
                <a:solidFill>
                  <a:srgbClr val="00B050"/>
                </a:solidFill>
              </a:rPr>
              <a:t>  </a:t>
            </a:r>
            <a:endParaRPr lang="fr-FR" sz="4000" dirty="0">
              <a:solidFill>
                <a:srgbClr val="00B050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35448" y="5256783"/>
            <a:ext cx="333309" cy="2971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864000"/>
            <a:ext cx="8640763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100" dirty="0" smtClean="0">
                <a:solidFill>
                  <a:schemeClr val="bg1"/>
                </a:solidFill>
              </a:rPr>
              <a:t>Niederbronn-les-Bains est situé sur le territoire du Parc naturel régional des Vosges du Nord, classé réserve mondiale de biosphère par l’UNESCO, conjointement avec son voisin allemand, le </a:t>
            </a:r>
            <a:r>
              <a:rPr lang="fr-FR" sz="2100" dirty="0" err="1" smtClean="0">
                <a:solidFill>
                  <a:schemeClr val="bg1"/>
                </a:solidFill>
              </a:rPr>
              <a:t>Naturpark</a:t>
            </a:r>
            <a:r>
              <a:rPr lang="fr-FR" sz="2100" dirty="0" smtClean="0">
                <a:solidFill>
                  <a:schemeClr val="bg1"/>
                </a:solidFill>
              </a:rPr>
              <a:t> </a:t>
            </a:r>
            <a:r>
              <a:rPr lang="fr-FR" sz="2100" dirty="0" err="1" smtClean="0">
                <a:solidFill>
                  <a:schemeClr val="bg1"/>
                </a:solidFill>
              </a:rPr>
              <a:t>Pfälzerwald</a:t>
            </a:r>
            <a:r>
              <a:rPr lang="fr-FR" sz="2100" dirty="0" smtClean="0">
                <a:solidFill>
                  <a:schemeClr val="bg1"/>
                </a:solidFill>
              </a:rPr>
              <a:t>, pour la diversité de sa faune et de sa flore.</a:t>
            </a:r>
          </a:p>
          <a:p>
            <a:pPr algn="ctr"/>
            <a:r>
              <a:rPr lang="fr-FR" sz="2100" dirty="0" smtClean="0">
                <a:solidFill>
                  <a:schemeClr val="bg1"/>
                </a:solidFill>
              </a:rPr>
              <a:t>Cette situation privilégiée permet à Niederbronn-les-Bains de bénéficier d’un climat doux et tempéré, particulièrement recommandé dans le cadre de cures de repos, mais également propices à des séjours de vacances placés sous le signe de la </a:t>
            </a:r>
            <a:r>
              <a:rPr lang="fr-FR" sz="2100" dirty="0" err="1" smtClean="0">
                <a:solidFill>
                  <a:schemeClr val="bg1"/>
                </a:solidFill>
              </a:rPr>
              <a:t>réoxygénation</a:t>
            </a:r>
            <a:r>
              <a:rPr lang="fr-FR" sz="2100" dirty="0" smtClean="0">
                <a:solidFill>
                  <a:schemeClr val="bg1"/>
                </a:solidFill>
              </a:rPr>
              <a:t> et de la détente.</a:t>
            </a:r>
          </a:p>
          <a:p>
            <a:pPr algn="ctr"/>
            <a:r>
              <a:rPr lang="fr-FR" sz="2100" dirty="0" smtClean="0">
                <a:solidFill>
                  <a:schemeClr val="bg1"/>
                </a:solidFill>
              </a:rPr>
              <a:t>La forêt, véritable écrin de verdure autour de la perle des Vosges du Nord, couvre les deux tiers du ban communal et s’étend sur 2264 hectares. Le </a:t>
            </a:r>
            <a:r>
              <a:rPr lang="fr-FR" sz="2100" dirty="0" err="1" smtClean="0">
                <a:solidFill>
                  <a:schemeClr val="bg1"/>
                </a:solidFill>
              </a:rPr>
              <a:t>Wintersberg</a:t>
            </a:r>
            <a:r>
              <a:rPr lang="fr-FR" sz="2100" dirty="0" smtClean="0">
                <a:solidFill>
                  <a:schemeClr val="bg1"/>
                </a:solidFill>
              </a:rPr>
              <a:t>, point culminant des Vosges du Nord à 581 m d’altitude, représente une attraction touristique été comme hiver : le parcours de santé, la tour et le chalet du Club Vosgien attirent randonneurs et promeneurs</a:t>
            </a:r>
            <a:r>
              <a:rPr lang="fr-FR" sz="2200" dirty="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99391_3672607946388346_2653228500127713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32000"/>
            <a:ext cx="8640000" cy="491906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44426_3672607786388362_4687573362664598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375719_3672607106388430_67621080832203767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1027" name="Picture 3" descr="C:\Program Files (x86)\Microsoft Office\MEDIA\OFFICE12\Bullets\BD14579_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3231" y="2823369"/>
            <a:ext cx="114300" cy="114300"/>
          </a:xfrm>
          <a:prstGeom prst="rect">
            <a:avLst/>
          </a:prstGeom>
          <a:noFill/>
        </p:spPr>
      </p:pic>
      <p:pic>
        <p:nvPicPr>
          <p:cNvPr id="1029" name="Picture 5" descr="C:\Program Files (x86)\Microsoft Office\MEDIA\OFFICE12\Lines\BD14538_.gif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260000" y="2774124"/>
            <a:ext cx="6156000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57336_3672607083055099_5759053313968890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54312543_3672607976388343_2230899816494888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5" name="Picture 6" descr="C:\Program Files (x86)\Microsoft Office\MEDIA\OFFICE12\Lines\BD15034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60000" y="2778300"/>
            <a:ext cx="6156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14791_3672607673055040_7571017399084282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4110741" cy="5761038"/>
          </a:xfrm>
          <a:prstGeom prst="rect">
            <a:avLst/>
          </a:prstGeom>
        </p:spPr>
      </p:pic>
      <p:pic>
        <p:nvPicPr>
          <p:cNvPr id="4" name="Image 3" descr="454402003_3672607843055023_29815182596817739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0"/>
            <a:ext cx="4320779" cy="5761038"/>
          </a:xfrm>
          <a:prstGeom prst="rect">
            <a:avLst/>
          </a:prstGeom>
        </p:spPr>
      </p:pic>
      <p:pic>
        <p:nvPicPr>
          <p:cNvPr id="6" name="Picture 5" descr="C:\Program Files (x86)\Microsoft Office\MEDIA\OFFICE12\Lines\BD14538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52000" y="2774124"/>
            <a:ext cx="6156000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12060_3672607616388379_5926349960289951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505955_3672607533055054_39103688086274586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075" name="Picture 3" descr="C:\Program Files (x86)\Microsoft Office\MEDIA\OFFICE12\Lines\BD21370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44000" y="2790000"/>
            <a:ext cx="6552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58255_3672607519721722_1711154566161458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2458" y="0"/>
            <a:ext cx="469584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4586804_3672607749721699_3931694285107001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00602_3672607896388351_8468939287749018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725181_3672596896389451_11265389712665732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6" name="Picture 3" descr="C:\Program Files (x86)\Microsoft Office\MEDIA\OFFICE12\Lines\BD21370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44000" y="2790000"/>
            <a:ext cx="6552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9839038_10233914324185878_4890416745586048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55685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18369_10233914323905871_1395325363099824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242" y="0"/>
            <a:ext cx="70962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42044_122212718060025420_8076989755162293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22444_122212717754025420_1654425293447235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35946_122212717766025420_3727184580867564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3015543" cy="5761038"/>
          </a:xfrm>
          <a:prstGeom prst="rect">
            <a:avLst/>
          </a:prstGeom>
        </p:spPr>
      </p:pic>
      <p:pic>
        <p:nvPicPr>
          <p:cNvPr id="3" name="Image 2" descr="460536582_122212717922025420_41528057414685363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0"/>
            <a:ext cx="3240584" cy="5761038"/>
          </a:xfrm>
          <a:prstGeom prst="rect">
            <a:avLst/>
          </a:prstGeom>
        </p:spPr>
      </p:pic>
      <p:pic>
        <p:nvPicPr>
          <p:cNvPr id="6" name="Picture 5" descr="C:\Program Files (x86)\Microsoft Office\MEDIA\OFFICE12\Lines\BD14538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52000" y="2774124"/>
            <a:ext cx="6156000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18809_122212717688025420_2484494424541532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60942879_122212717670025420_81404501343689307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pic>
        <p:nvPicPr>
          <p:cNvPr id="6" name="Picture 3" descr="C:\Program Files (x86)\Microsoft Office\MEDIA\OFFICE12\Lines\BD21370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44000" y="2790000"/>
            <a:ext cx="6552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0297_122212717598025420_8528673042429782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33461_122212717628025420_4008447559695152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28124_2313082832381017_5434854732589561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29028_2313083165714317_8079475738306997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12286_2313087999047167_1589622194871457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40000" cy="425252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12514_2313087819047185_2679788159839729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14338_2313088852380415_3419751742028650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8640000" cy="500343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66331_2313536375668996_3560899655622486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55139"/>
            <a:ext cx="8640000" cy="2505899"/>
          </a:xfrm>
          <a:prstGeom prst="rect">
            <a:avLst/>
          </a:prstGeom>
        </p:spPr>
      </p:pic>
      <p:pic>
        <p:nvPicPr>
          <p:cNvPr id="3" name="Image 2" descr="466978127_2313492432340057_402147678411884657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000" cy="2598747"/>
          </a:xfrm>
          <a:prstGeom prst="rect">
            <a:avLst/>
          </a:prstGeom>
        </p:spPr>
      </p:pic>
      <p:pic>
        <p:nvPicPr>
          <p:cNvPr id="4" name="Picture 2" descr="C:\Program Files (x86)\Microsoft Office\MEDIA\OFFICE12\Bullets\BD14792_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4104381" y="-1404010"/>
            <a:ext cx="432000" cy="86407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79932_2313081399047827_7804156296339039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494127_2313487385673895_943872409150557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6000"/>
            <a:ext cx="8640000" cy="315558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3196_122212717514025420_6228975841561975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pic>
        <p:nvPicPr>
          <p:cNvPr id="3" name="Image 2" descr="467397809_2313491542340146_88658120594561879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6" name="Picture 3" descr="C:\Program Files (x86)\Microsoft Office\MEDIA\OFFICE12\Lines\BD21370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44000" y="2790000"/>
            <a:ext cx="6552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3297_2313086369047330_7541313253283684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7670401_2313537989002168_18983140655392461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5" name="Picture 5" descr="C:\Program Files (x86)\Microsoft Office\MEDIA\OFFICE12\Lines\BD14538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24000" y="2774124"/>
            <a:ext cx="6156000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36275_122212718168025420_725450785978539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60564018_122212717826025420_37788266214242720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pic>
        <p:nvPicPr>
          <p:cNvPr id="6" name="Picture 3" descr="C:\Program Files (x86)\Microsoft Office\MEDIA\OFFICE12\Lines\BD21370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44000" y="2790000"/>
            <a:ext cx="6552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78203_122212717730025420_4822126944286973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60581458_122212717646025420_603956131122315052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pic>
        <p:nvPicPr>
          <p:cNvPr id="5" name="Picture 5" descr="C:\Program Files (x86)\Microsoft Office\MEDIA\OFFICE12\Lines\BD14538_.gif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60000" y="2774124"/>
            <a:ext cx="6156000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10266_122212717532025420_1204137953642881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0083_2313536995668934_7947622181371280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192590" y="3816623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7200003" y="5040000"/>
            <a:ext cx="1170675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smtClean="0">
                <a:solidFill>
                  <a:srgbClr val="FF0000"/>
                </a:solidFill>
                <a:latin typeface="Rockwell" pitchFamily="18" charset="0"/>
              </a:rPr>
              <a:t>2558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31949" y="792031"/>
            <a:ext cx="2592326" cy="1812929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Dong Feng Po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Cujjianghui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59999" y="4680719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284" y="5112767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10.08.2025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469" y="28085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014751" y="187885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520000" flipH="1">
            <a:off x="3024000" y="3420000"/>
            <a:ext cx="1440000" cy="108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3025</TotalTime>
  <Words>96</Words>
  <Application>Microsoft Office PowerPoint</Application>
  <PresentationFormat>Personnalisé</PresentationFormat>
  <Paragraphs>18</Paragraphs>
  <Slides>43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11_Thème Office</vt:lpstr>
      <vt:lpstr>14_Thème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427</cp:revision>
  <dcterms:created xsi:type="dcterms:W3CDTF">2020-05-12T17:47:43Z</dcterms:created>
  <dcterms:modified xsi:type="dcterms:W3CDTF">2025-08-12T19:01:37Z</dcterms:modified>
</cp:coreProperties>
</file>