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69"/>
  </p:notesMasterIdLst>
  <p:sldIdLst>
    <p:sldId id="426" r:id="rId3"/>
    <p:sldId id="427" r:id="rId4"/>
    <p:sldId id="428" r:id="rId5"/>
    <p:sldId id="429" r:id="rId6"/>
    <p:sldId id="430" r:id="rId7"/>
    <p:sldId id="431" r:id="rId8"/>
    <p:sldId id="496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73" r:id="rId20"/>
    <p:sldId id="442" r:id="rId21"/>
    <p:sldId id="443" r:id="rId22"/>
    <p:sldId id="444" r:id="rId23"/>
    <p:sldId id="445" r:id="rId24"/>
    <p:sldId id="446" r:id="rId25"/>
    <p:sldId id="447" r:id="rId26"/>
    <p:sldId id="493" r:id="rId27"/>
    <p:sldId id="448" r:id="rId28"/>
    <p:sldId id="449" r:id="rId29"/>
    <p:sldId id="450" r:id="rId30"/>
    <p:sldId id="451" r:id="rId31"/>
    <p:sldId id="452" r:id="rId32"/>
    <p:sldId id="453" r:id="rId33"/>
    <p:sldId id="454" r:id="rId34"/>
    <p:sldId id="455" r:id="rId35"/>
    <p:sldId id="457" r:id="rId36"/>
    <p:sldId id="458" r:id="rId37"/>
    <p:sldId id="459" r:id="rId38"/>
    <p:sldId id="460" r:id="rId39"/>
    <p:sldId id="498" r:id="rId40"/>
    <p:sldId id="462" r:id="rId41"/>
    <p:sldId id="463" r:id="rId42"/>
    <p:sldId id="464" r:id="rId43"/>
    <p:sldId id="467" r:id="rId44"/>
    <p:sldId id="471" r:id="rId45"/>
    <p:sldId id="495" r:id="rId46"/>
    <p:sldId id="497" r:id="rId47"/>
    <p:sldId id="472" r:id="rId48"/>
    <p:sldId id="475" r:id="rId49"/>
    <p:sldId id="476" r:id="rId50"/>
    <p:sldId id="477" r:id="rId51"/>
    <p:sldId id="478" r:id="rId52"/>
    <p:sldId id="479" r:id="rId53"/>
    <p:sldId id="480" r:id="rId54"/>
    <p:sldId id="481" r:id="rId55"/>
    <p:sldId id="482" r:id="rId56"/>
    <p:sldId id="483" r:id="rId57"/>
    <p:sldId id="484" r:id="rId58"/>
    <p:sldId id="485" r:id="rId59"/>
    <p:sldId id="474" r:id="rId60"/>
    <p:sldId id="486" r:id="rId61"/>
    <p:sldId id="487" r:id="rId62"/>
    <p:sldId id="466" r:id="rId63"/>
    <p:sldId id="488" r:id="rId64"/>
    <p:sldId id="468" r:id="rId65"/>
    <p:sldId id="469" r:id="rId66"/>
    <p:sldId id="470" r:id="rId67"/>
    <p:sldId id="390" r:id="rId68"/>
  </p:sldIdLst>
  <p:sldSz cx="7740650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A6ek7L0RNjKHnmudkPalw==" hashData="2FXdZ6+KcuDkBRI2/Y3ISZygq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6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52" y="1789834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248" y="3264589"/>
            <a:ext cx="541845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62" y="3702056"/>
            <a:ext cx="6579553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62" y="2441780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149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7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6" y="1289576"/>
            <a:ext cx="3420132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6" y="1827000"/>
            <a:ext cx="3420132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262" y="1289576"/>
            <a:ext cx="342147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262" y="1827000"/>
            <a:ext cx="342147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46" y="229555"/>
            <a:ext cx="2546619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05" y="229428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46" y="1205551"/>
            <a:ext cx="2546619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0" y="4032781"/>
            <a:ext cx="4644390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0" y="51495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0" y="4508823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098" y="230762"/>
            <a:ext cx="174164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5" y="230762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74" y="1789675"/>
            <a:ext cx="657955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099" y="3264612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77" y="3702019"/>
            <a:ext cx="6579553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77" y="2441793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049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6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0" y="1289583"/>
            <a:ext cx="3420131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0" y="1827021"/>
            <a:ext cx="3420131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161" y="1289583"/>
            <a:ext cx="342147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161" y="1827021"/>
            <a:ext cx="3421475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59" y="229396"/>
            <a:ext cx="2546620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397" y="229379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59" y="1205568"/>
            <a:ext cx="2546620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40" y="4032728"/>
            <a:ext cx="4644390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40" y="51478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40" y="450881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1972" y="230713"/>
            <a:ext cx="1741646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0" y="230713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65" y="230885"/>
            <a:ext cx="6966585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65" y="1344393"/>
            <a:ext cx="6966585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163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855" y="5339683"/>
            <a:ext cx="2451206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598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41" y="230730"/>
            <a:ext cx="6966585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41" y="1344264"/>
            <a:ext cx="6966585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049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740" y="5339641"/>
            <a:ext cx="2451206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482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7" Type="http://schemas.openxmlformats.org/officeDocument/2006/relationships/image" Target="../media/image6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4.jpeg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94995" y="935992"/>
            <a:ext cx="3609425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444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60001"/>
            <a:ext cx="7740650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des  butineuses </a:t>
            </a:r>
            <a:endParaRPr lang="fr-FR" sz="5300" dirty="0" smtClean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4413305" cy="2342228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Ce n’est pas le sujet qui fait une photographie, mais le point de vue du photographe</a:t>
            </a:r>
          </a:p>
          <a:p>
            <a:pPr algn="ctr"/>
            <a:endParaRPr lang="fr-FR" sz="29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.</a:t>
            </a:r>
            <a:endParaRPr lang="fr-FR" sz="2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47248" y="1800400"/>
            <a:ext cx="1026347" cy="1212755"/>
          </a:xfrm>
          <a:prstGeom prst="rect">
            <a:avLst/>
          </a:prstGeom>
        </p:spPr>
      </p:pic>
      <p:pic>
        <p:nvPicPr>
          <p:cNvPr id="13" name="Image 12" descr="1f41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40803" y="864295"/>
            <a:ext cx="542559" cy="540000"/>
          </a:xfrm>
          <a:prstGeom prst="rect">
            <a:avLst/>
          </a:prstGeom>
        </p:spPr>
      </p:pic>
      <p:pic>
        <p:nvPicPr>
          <p:cNvPr id="24" name="Image 23" descr="1f41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46832" y="4032647"/>
            <a:ext cx="542559" cy="540000"/>
          </a:xfrm>
          <a:prstGeom prst="rect">
            <a:avLst/>
          </a:prstGeom>
        </p:spPr>
      </p:pic>
      <p:pic>
        <p:nvPicPr>
          <p:cNvPr id="25" name="Image 24" descr="1f41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85502" y="4320679"/>
            <a:ext cx="542559" cy="540000"/>
          </a:xfrm>
          <a:prstGeom prst="rect">
            <a:avLst/>
          </a:prstGeom>
        </p:spPr>
      </p:pic>
      <p:pic>
        <p:nvPicPr>
          <p:cNvPr id="45" name="Chris Spheeris - instrumental music_3.wav">
            <a:hlinkClick r:id="" action="ppaction://media"/>
          </p:cNvPr>
          <p:cNvPicPr>
            <a:picLocks noRot="1" noChangeAspect="1"/>
          </p:cNvPicPr>
          <p:nvPr>
            <a:wavAudioFile r:embed="rId1" name="Chris Spheeris - instrumental music_3.wav"/>
          </p:nvPr>
        </p:nvPicPr>
        <p:blipFill>
          <a:blip r:embed="rId7" cstate="print"/>
          <a:stretch>
            <a:fillRect/>
          </a:stretch>
        </p:blipFill>
        <p:spPr>
          <a:xfrm>
            <a:off x="5823755" y="648272"/>
            <a:ext cx="245634" cy="244475"/>
          </a:xfrm>
          <a:prstGeom prst="rect">
            <a:avLst/>
          </a:prstGeom>
        </p:spPr>
      </p:pic>
      <p:pic>
        <p:nvPicPr>
          <p:cNvPr id="15" name="Image 14" descr="image_0946180_20210307_ob_1cb138_gif-anime-merci-de-tout-mon-coeur-av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06708" y="4248671"/>
            <a:ext cx="723412" cy="720000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2459602" y="2556000"/>
            <a:ext cx="2676824" cy="1465804"/>
          </a:xfrm>
          <a:prstGeom prst="rect">
            <a:avLst/>
          </a:prstGeom>
          <a:noFill/>
        </p:spPr>
        <p:txBody>
          <a:bodyPr wrap="square" lIns="79399" tIns="39698" rIns="79399" bIns="39698" rtlCol="0">
            <a:spAutoFit/>
          </a:bodyPr>
          <a:lstStyle/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touristes  en  Alsace </a:t>
            </a:r>
          </a:p>
          <a:p>
            <a:pPr algn="ctr" defTabSz="947024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 </a:t>
            </a:r>
            <a:endParaRPr lang="fr-FR" sz="16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21" name="Image 20" descr="1643532_eaa7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253583" y="936303"/>
            <a:ext cx="2893649" cy="2160000"/>
          </a:xfrm>
          <a:prstGeom prst="rect">
            <a:avLst/>
          </a:prstGeom>
        </p:spPr>
      </p:pic>
      <p:pic>
        <p:nvPicPr>
          <p:cNvPr id="22" name="Image 21" descr="1f41d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06707" y="-215825"/>
            <a:ext cx="2531943" cy="2520000"/>
          </a:xfrm>
          <a:prstGeom prst="rect">
            <a:avLst/>
          </a:prstGeom>
        </p:spPr>
      </p:pic>
      <p:pic>
        <p:nvPicPr>
          <p:cNvPr id="26" name="Image 25" descr="unnamed (1)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8101" y="3240559"/>
            <a:ext cx="1967621" cy="1668780"/>
          </a:xfrm>
          <a:prstGeom prst="rect">
            <a:avLst/>
          </a:prstGeom>
        </p:spPr>
      </p:pic>
      <p:pic>
        <p:nvPicPr>
          <p:cNvPr id="27" name="Image 26" descr="1f41d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70525" y="-1583977"/>
            <a:ext cx="3901440" cy="3901440"/>
          </a:xfrm>
          <a:prstGeom prst="rect">
            <a:avLst/>
          </a:prstGeom>
        </p:spPr>
      </p:pic>
      <p:pic>
        <p:nvPicPr>
          <p:cNvPr id="28" name="Image 27" descr="1f41d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39210" y="-1583977"/>
            <a:ext cx="3901440" cy="390144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00"/>
                            </p:stCondLst>
                            <p:childTnLst>
                              <p:par>
                                <p:cTn id="21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00"/>
                            </p:stCondLst>
                            <p:childTnLst>
                              <p:par>
                                <p:cTn id="2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8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800"/>
                            </p:stCondLst>
                            <p:childTnLst>
                              <p:par>
                                <p:cTn id="4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8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8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2" grpId="0"/>
      <p:bldP spid="4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352582_3079755498905326_2225907362006398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783" y="0"/>
            <a:ext cx="66550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4728326_1703369243343758_8785313868183894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0933" y="0"/>
            <a:ext cx="58787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6587271_10227539130370058_7021786452607896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867" y="0"/>
            <a:ext cx="672291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304098_3079755765571966_2438922271438928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2432" y="0"/>
            <a:ext cx="475578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0188816_5354881024576522_6002073469646485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40650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518309973_1199902081826000_3939947553360097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427" y="0"/>
            <a:ext cx="3775988" cy="5761038"/>
          </a:xfrm>
          <a:prstGeom prst="rect">
            <a:avLst/>
          </a:prstGeom>
        </p:spPr>
      </p:pic>
      <p:pic>
        <p:nvPicPr>
          <p:cNvPr id="9" name="Image 8" descr="518295347_1199901898492685_2306373936415094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512" y="0"/>
            <a:ext cx="3775988" cy="5761038"/>
          </a:xfrm>
          <a:prstGeom prst="rect">
            <a:avLst/>
          </a:prstGeom>
        </p:spPr>
      </p:pic>
      <p:cxnSp>
        <p:nvCxnSpPr>
          <p:cNvPr id="12" name="Connecteur droit 11"/>
          <p:cNvCxnSpPr/>
          <p:nvPr/>
        </p:nvCxnSpPr>
        <p:spPr>
          <a:xfrm>
            <a:off x="3906426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0783182_10227659820707241_6152963418690115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3862" y="0"/>
            <a:ext cx="51929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0861634_10227659821027249_7647291539928741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0195" y="0"/>
            <a:ext cx="61802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673908_272283141872146_3200015008852211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9274"/>
            <a:ext cx="7740650" cy="55824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697082_269033442280207_2277824511866449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" y="0"/>
            <a:ext cx="772785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72459_897386962430681_1096281463693242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40650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24549_8649163758437616_6585238009772797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2505"/>
            <a:ext cx="7740650" cy="511602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12405_8658696607484331_4522204672804610281_n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299" y="0"/>
            <a:ext cx="64745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39258_953587363477307_8277044989544468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8247"/>
            <a:ext cx="7740650" cy="384454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36098_555405167021226_7897900418636271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  <p:pic>
        <p:nvPicPr>
          <p:cNvPr id="3" name="Image 2" descr="unnam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737" y="3312567"/>
            <a:ext cx="443542" cy="540000"/>
          </a:xfrm>
          <a:prstGeom prst="rect">
            <a:avLst/>
          </a:prstGeom>
        </p:spPr>
      </p:pic>
      <p:pic>
        <p:nvPicPr>
          <p:cNvPr id="4" name="Image 3" descr="1f41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6770" y="3600599"/>
            <a:ext cx="542559" cy="5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78763_555404567021286_562373097986363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2570631_122309972516002170_7339110206603359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3582" y="0"/>
            <a:ext cx="4341256" cy="5761038"/>
          </a:xfrm>
          <a:prstGeom prst="rect">
            <a:avLst/>
          </a:prstGeom>
        </p:spPr>
      </p:pic>
      <p:pic>
        <p:nvPicPr>
          <p:cNvPr id="4" name="Image 3" descr="502581710_122309972804002170_33906641269424879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25627" y="0"/>
            <a:ext cx="435632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3761744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93714_555404447021298_6735051161831039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98273_555404750354601_4760835330078288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04800_2311452452535431_5640885713398895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370" y="0"/>
            <a:ext cx="712991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11492_2311452529202090_1550292399143411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93055_555405380354538_1217090243628790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98273_555404750354601_4760835330078288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515503433_24931708749764936_5978381777216928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242" y="0"/>
            <a:ext cx="2615305" cy="5761038"/>
          </a:xfrm>
          <a:prstGeom prst="rect">
            <a:avLst/>
          </a:prstGeom>
        </p:spPr>
      </p:pic>
      <p:pic>
        <p:nvPicPr>
          <p:cNvPr id="22" name="Image 21" descr="517626825_1199901705159371_78060635784934064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27697" y="0"/>
            <a:ext cx="3791062" cy="5761038"/>
          </a:xfrm>
          <a:prstGeom prst="rect">
            <a:avLst/>
          </a:prstGeom>
        </p:spPr>
      </p:pic>
      <p:cxnSp>
        <p:nvCxnSpPr>
          <p:cNvPr id="24" name="Connecteur droit 23"/>
          <p:cNvCxnSpPr/>
          <p:nvPr/>
        </p:nvCxnSpPr>
        <p:spPr>
          <a:xfrm>
            <a:off x="3327696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00745_555405033687906_3354046797238519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185966_2311452385868771_947442244351888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528" y="0"/>
            <a:ext cx="716759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00588_2311452319202111_2206396743148885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36202_1096000062569369_1692048479460214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4827"/>
            <a:ext cx="7740650" cy="443138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041384_1267502201636567_8208684919493755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823" y="0"/>
            <a:ext cx="7047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103579_1267502244969896_6881898071666523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585" y="0"/>
            <a:ext cx="62254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405836_1267502138303240_6991013322953529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7175"/>
            <a:ext cx="7740650" cy="532668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4722990_1267502278303226_7606526825246390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0638" y="0"/>
            <a:ext cx="599937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396233_1199902401825968_8869508636970464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123"/>
            <a:ext cx="7740650" cy="50407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399011_1199902215159320_8879566275453372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6266"/>
            <a:ext cx="7740650" cy="510850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984459_1199902178492657_8462933727648623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931"/>
            <a:ext cx="7740650" cy="50031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000480_1199902371825971_6655769775785667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2599"/>
            <a:ext cx="7740650" cy="50558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518019850_1199901925159349_7367125235030753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853" y="0"/>
            <a:ext cx="3783525" cy="5761038"/>
          </a:xfrm>
          <a:prstGeom prst="rect">
            <a:avLst/>
          </a:prstGeom>
        </p:spPr>
      </p:pic>
      <p:pic>
        <p:nvPicPr>
          <p:cNvPr id="8" name="Image 7" descr="518159711_1199902031826005_90591157543320155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78768" y="0"/>
            <a:ext cx="3873968" cy="5761038"/>
          </a:xfrm>
          <a:prstGeom prst="rect">
            <a:avLst/>
          </a:prstGeom>
        </p:spPr>
      </p:pic>
      <p:cxnSp>
        <p:nvCxnSpPr>
          <p:cNvPr id="13" name="Connecteur droit 12"/>
          <p:cNvCxnSpPr/>
          <p:nvPr/>
        </p:nvCxnSpPr>
        <p:spPr>
          <a:xfrm>
            <a:off x="3978768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12110_1199902335159308_2890694775006055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6361"/>
            <a:ext cx="7740650" cy="504831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45811_1199902265159315_8371953628677601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6361"/>
            <a:ext cx="7740650" cy="504831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09204_1199902451825963_5984924904056283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408"/>
            <a:ext cx="7740650" cy="50182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0317354_24479881998263550_366365604143855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40650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687937_1120840533418655_8549081892821180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40650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352362595_1973151279698885_3200095682251121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03253" y="0"/>
            <a:ext cx="4337397" cy="5761038"/>
          </a:xfrm>
          <a:prstGeom prst="rect">
            <a:avLst/>
          </a:prstGeom>
        </p:spPr>
      </p:pic>
      <p:pic>
        <p:nvPicPr>
          <p:cNvPr id="11" name="Image 10" descr="500357571_122309976710002170_16027724919837118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04265" y="0"/>
            <a:ext cx="4341256" cy="5761038"/>
          </a:xfrm>
          <a:prstGeom prst="rect">
            <a:avLst/>
          </a:prstGeom>
        </p:spPr>
      </p:pic>
      <p:cxnSp>
        <p:nvCxnSpPr>
          <p:cNvPr id="8" name="Connecteur droit 7"/>
          <p:cNvCxnSpPr/>
          <p:nvPr/>
        </p:nvCxnSpPr>
        <p:spPr>
          <a:xfrm>
            <a:off x="3436208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05402_1122108626625179_1428156987184141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153285_1122108773291831_6397603161781556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40650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254891_701830642378677_3800939469704594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47492_1159827115833497_8913548221202948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123"/>
            <a:ext cx="7740650" cy="50407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86506_1122108589958516_1713848856084746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40650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108567_1241489367571184_8818122211186227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1002903_2503033906763052_9021797288793517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1" y="0"/>
            <a:ext cx="7717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2479826_2495465347467473_7580259107074378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823" y="0"/>
            <a:ext cx="7047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291255_1199902308492644_4635231349095328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8837"/>
            <a:ext cx="7740650" cy="50633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396233_1199902401825968_8869508636970464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646"/>
            <a:ext cx="7740650" cy="502574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399011_1199902215159320_8879566275453372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3884"/>
            <a:ext cx="7740650" cy="503327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984459_1199902178492657_8462933727648623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123"/>
            <a:ext cx="7740650" cy="50407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000480_1199902371825971_6655769775785667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123"/>
            <a:ext cx="7740650" cy="50407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626825_1199901705159371_7806063578493406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2" y="0"/>
            <a:ext cx="3760914" cy="5761038"/>
          </a:xfrm>
          <a:prstGeom prst="rect">
            <a:avLst/>
          </a:prstGeom>
        </p:spPr>
      </p:pic>
      <p:pic>
        <p:nvPicPr>
          <p:cNvPr id="3" name="Image 2" descr="518019850_1199901925159349_73671252350307535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70325" y="0"/>
            <a:ext cx="376091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3870256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029051_1199902145159327_4334736801397765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8837"/>
            <a:ext cx="7740650" cy="50633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12110_1199902335159308_2890694775006055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3790"/>
            <a:ext cx="7740650" cy="509345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17266_1199901758492699_7870971970301250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7061" y="0"/>
            <a:ext cx="3791062" cy="5761038"/>
          </a:xfrm>
          <a:prstGeom prst="rect">
            <a:avLst/>
          </a:prstGeom>
        </p:spPr>
      </p:pic>
      <p:pic>
        <p:nvPicPr>
          <p:cNvPr id="3" name="Image 2" descr="526266522_3725569304409527_74516322614809726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1706" y="0"/>
            <a:ext cx="3255942" cy="5761038"/>
          </a:xfrm>
          <a:prstGeom prst="rect">
            <a:avLst/>
          </a:prstGeom>
        </p:spPr>
      </p:pic>
      <p:cxnSp>
        <p:nvCxnSpPr>
          <p:cNvPr id="10" name="Connecteur droit 9"/>
          <p:cNvCxnSpPr/>
          <p:nvPr/>
        </p:nvCxnSpPr>
        <p:spPr>
          <a:xfrm>
            <a:off x="3617061" y="1"/>
            <a:ext cx="0" cy="5904855"/>
          </a:xfrm>
          <a:prstGeom prst="line">
            <a:avLst/>
          </a:prstGeom>
          <a:ln w="1270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45811_1199902265159315_8371953628677601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408"/>
            <a:ext cx="7740650" cy="50182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3333189_10238051047519774_1640816777865083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643" y="0"/>
            <a:ext cx="75293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6211521_2553131421700865_7810736201515184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317" y="0"/>
            <a:ext cx="735601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218423_10238051046599751_642417022129712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559" y="0"/>
            <a:ext cx="74615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019" y="4932000"/>
            <a:ext cx="1419152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51959" y="2334719"/>
            <a:ext cx="10642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6402549" y="4968751"/>
            <a:ext cx="959434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smtClean="0">
                <a:solidFill>
                  <a:srgbClr val="FF0000"/>
                </a:solidFill>
                <a:latin typeface="Rockwell" pitchFamily="18" charset="0"/>
              </a:rPr>
              <a:t>2556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1406" y="3888631"/>
            <a:ext cx="971619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07.08.2025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9609" y="5076002"/>
            <a:ext cx="2058775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39185" y="2016426"/>
            <a:ext cx="1926061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940" y="303191"/>
            <a:ext cx="4243482" cy="1945457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Chris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Spheeris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instrumental music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5637765" y="272807"/>
            <a:ext cx="1773743" cy="1980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42259" y="2160439"/>
            <a:ext cx="2676923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20" name="Ellipse 19"/>
          <p:cNvSpPr>
            <a:spLocks noChangeAspect="1"/>
          </p:cNvSpPr>
          <p:nvPr/>
        </p:nvSpPr>
        <p:spPr>
          <a:xfrm>
            <a:off x="470218" y="2232000"/>
            <a:ext cx="2345973" cy="216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pic>
        <p:nvPicPr>
          <p:cNvPr id="15" name="Image 14" descr="1643532_eaa79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74181" y="2088431"/>
            <a:ext cx="3360000" cy="252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20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3067</TotalTime>
  <Words>43</Words>
  <Application>Microsoft Office PowerPoint</Application>
  <PresentationFormat>Personnalisé</PresentationFormat>
  <Paragraphs>14</Paragraphs>
  <Slides>66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66</vt:i4>
      </vt:variant>
    </vt:vector>
  </HeadingPairs>
  <TitlesOfParts>
    <vt:vector size="68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449</cp:revision>
  <dcterms:created xsi:type="dcterms:W3CDTF">2020-05-12T17:47:43Z</dcterms:created>
  <dcterms:modified xsi:type="dcterms:W3CDTF">2025-08-12T18:55:27Z</dcterms:modified>
</cp:coreProperties>
</file>