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  <p:sldMasterId id="2147484116" r:id="rId2"/>
  </p:sldMasterIdLst>
  <p:notesMasterIdLst>
    <p:notesMasterId r:id="rId55"/>
  </p:notesMasterIdLst>
  <p:sldIdLst>
    <p:sldId id="466" r:id="rId3"/>
    <p:sldId id="468" r:id="rId4"/>
    <p:sldId id="470" r:id="rId5"/>
    <p:sldId id="473" r:id="rId6"/>
    <p:sldId id="472" r:id="rId7"/>
    <p:sldId id="477" r:id="rId8"/>
    <p:sldId id="475" r:id="rId9"/>
    <p:sldId id="478" r:id="rId10"/>
    <p:sldId id="479" r:id="rId11"/>
    <p:sldId id="480" r:id="rId12"/>
    <p:sldId id="481" r:id="rId13"/>
    <p:sldId id="482" r:id="rId14"/>
    <p:sldId id="483" r:id="rId15"/>
    <p:sldId id="484" r:id="rId16"/>
    <p:sldId id="485" r:id="rId17"/>
    <p:sldId id="486" r:id="rId18"/>
    <p:sldId id="487" r:id="rId19"/>
    <p:sldId id="488" r:id="rId20"/>
    <p:sldId id="489" r:id="rId21"/>
    <p:sldId id="490" r:id="rId22"/>
    <p:sldId id="491" r:id="rId23"/>
    <p:sldId id="492" r:id="rId24"/>
    <p:sldId id="493" r:id="rId25"/>
    <p:sldId id="494" r:id="rId26"/>
    <p:sldId id="495" r:id="rId27"/>
    <p:sldId id="496" r:id="rId28"/>
    <p:sldId id="519" r:id="rId29"/>
    <p:sldId id="520" r:id="rId30"/>
    <p:sldId id="521" r:id="rId31"/>
    <p:sldId id="497" r:id="rId32"/>
    <p:sldId id="498" r:id="rId33"/>
    <p:sldId id="499" r:id="rId34"/>
    <p:sldId id="500" r:id="rId35"/>
    <p:sldId id="501" r:id="rId36"/>
    <p:sldId id="502" r:id="rId37"/>
    <p:sldId id="503" r:id="rId38"/>
    <p:sldId id="504" r:id="rId39"/>
    <p:sldId id="505" r:id="rId40"/>
    <p:sldId id="506" r:id="rId41"/>
    <p:sldId id="507" r:id="rId42"/>
    <p:sldId id="508" r:id="rId43"/>
    <p:sldId id="509" r:id="rId44"/>
    <p:sldId id="510" r:id="rId45"/>
    <p:sldId id="511" r:id="rId46"/>
    <p:sldId id="512" r:id="rId47"/>
    <p:sldId id="513" r:id="rId48"/>
    <p:sldId id="514" r:id="rId49"/>
    <p:sldId id="515" r:id="rId50"/>
    <p:sldId id="516" r:id="rId51"/>
    <p:sldId id="517" r:id="rId52"/>
    <p:sldId id="518" r:id="rId53"/>
    <p:sldId id="467" r:id="rId54"/>
  </p:sldIdLst>
  <p:sldSz cx="8640763" cy="5761038"/>
  <p:notesSz cx="6858000" cy="9144000"/>
  <p:defaultTextStyle>
    <a:defPPr>
      <a:defRPr lang="fr-FR"/>
    </a:defPPr>
    <a:lvl1pPr marL="0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33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6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974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297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162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9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227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2599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T7ncc8wHQk4otl67BvzXw==" hashData="ZM3OJx8nDVNXbCWw/6z3V6L4a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1454" y="-72"/>
      </p:cViewPr>
      <p:guideLst>
        <p:guide orient="horz" pos="1815"/>
        <p:guide pos="2722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8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6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399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71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9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7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25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43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52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477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5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40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7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1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4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8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690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51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0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52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40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75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10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45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80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0" y="134468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736" y="134468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5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12" indent="0">
              <a:buNone/>
              <a:defRPr sz="2100" b="1"/>
            </a:lvl2pPr>
            <a:lvl3pPr marL="947024" indent="0">
              <a:buNone/>
              <a:defRPr sz="1800" b="1"/>
            </a:lvl3pPr>
            <a:lvl4pPr marL="1420527" indent="0">
              <a:buNone/>
              <a:defRPr sz="1700" b="1"/>
            </a:lvl4pPr>
            <a:lvl5pPr marL="1894034" indent="0">
              <a:buNone/>
              <a:defRPr sz="1700" b="1"/>
            </a:lvl5pPr>
            <a:lvl6pPr marL="2367546" indent="0">
              <a:buNone/>
              <a:defRPr sz="1700" b="1"/>
            </a:lvl6pPr>
            <a:lvl7pPr marL="2841058" indent="0">
              <a:buNone/>
              <a:defRPr sz="1700" b="1"/>
            </a:lvl7pPr>
            <a:lvl8pPr marL="3314567" indent="0">
              <a:buNone/>
              <a:defRPr sz="1700" b="1"/>
            </a:lvl8pPr>
            <a:lvl9pPr marL="3788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14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6" y="1289575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12" indent="0">
              <a:buNone/>
              <a:defRPr sz="2100" b="1"/>
            </a:lvl2pPr>
            <a:lvl3pPr marL="947024" indent="0">
              <a:buNone/>
              <a:defRPr sz="1800" b="1"/>
            </a:lvl3pPr>
            <a:lvl4pPr marL="1420527" indent="0">
              <a:buNone/>
              <a:defRPr sz="1700" b="1"/>
            </a:lvl4pPr>
            <a:lvl5pPr marL="1894034" indent="0">
              <a:buNone/>
              <a:defRPr sz="1700" b="1"/>
            </a:lvl5pPr>
            <a:lvl6pPr marL="2367546" indent="0">
              <a:buNone/>
              <a:defRPr sz="1700" b="1"/>
            </a:lvl6pPr>
            <a:lvl7pPr marL="2841058" indent="0">
              <a:buNone/>
              <a:defRPr sz="1700" b="1"/>
            </a:lvl7pPr>
            <a:lvl8pPr marL="3314567" indent="0">
              <a:buNone/>
              <a:defRPr sz="1700" b="1"/>
            </a:lvl8pPr>
            <a:lvl9pPr marL="3788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6" y="182714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764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30003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764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512" indent="0">
              <a:buNone/>
              <a:defRPr sz="1300"/>
            </a:lvl2pPr>
            <a:lvl3pPr marL="947024" indent="0">
              <a:buNone/>
              <a:defRPr sz="1100"/>
            </a:lvl3pPr>
            <a:lvl4pPr marL="1420527" indent="0">
              <a:buNone/>
              <a:defRPr sz="1000"/>
            </a:lvl4pPr>
            <a:lvl5pPr marL="1894034" indent="0">
              <a:buNone/>
              <a:defRPr sz="1000"/>
            </a:lvl5pPr>
            <a:lvl6pPr marL="2367546" indent="0">
              <a:buNone/>
              <a:defRPr sz="1000"/>
            </a:lvl6pPr>
            <a:lvl7pPr marL="2841058" indent="0">
              <a:buNone/>
              <a:defRPr sz="1000"/>
            </a:lvl7pPr>
            <a:lvl8pPr marL="3314567" indent="0">
              <a:buNone/>
              <a:defRPr sz="1000"/>
            </a:lvl8pPr>
            <a:lvl9pPr marL="3788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285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575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512" indent="0">
              <a:buNone/>
              <a:defRPr sz="2900"/>
            </a:lvl2pPr>
            <a:lvl3pPr marL="947024" indent="0">
              <a:buNone/>
              <a:defRPr sz="2500"/>
            </a:lvl3pPr>
            <a:lvl4pPr marL="1420527" indent="0">
              <a:buNone/>
              <a:defRPr sz="2100"/>
            </a:lvl4pPr>
            <a:lvl5pPr marL="1894034" indent="0">
              <a:buNone/>
              <a:defRPr sz="2100"/>
            </a:lvl5pPr>
            <a:lvl6pPr marL="2367546" indent="0">
              <a:buNone/>
              <a:defRPr sz="2100"/>
            </a:lvl6pPr>
            <a:lvl7pPr marL="2841058" indent="0">
              <a:buNone/>
              <a:defRPr sz="2100"/>
            </a:lvl7pPr>
            <a:lvl8pPr marL="3314567" indent="0">
              <a:buNone/>
              <a:defRPr sz="2100"/>
            </a:lvl8pPr>
            <a:lvl9pPr marL="378807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38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512" indent="0">
              <a:buNone/>
              <a:defRPr sz="1300"/>
            </a:lvl2pPr>
            <a:lvl3pPr marL="947024" indent="0">
              <a:buNone/>
              <a:defRPr sz="1100"/>
            </a:lvl3pPr>
            <a:lvl4pPr marL="1420527" indent="0">
              <a:buNone/>
              <a:defRPr sz="1000"/>
            </a:lvl4pPr>
            <a:lvl5pPr marL="1894034" indent="0">
              <a:buNone/>
              <a:defRPr sz="1000"/>
            </a:lvl5pPr>
            <a:lvl6pPr marL="2367546" indent="0">
              <a:buNone/>
              <a:defRPr sz="1000"/>
            </a:lvl6pPr>
            <a:lvl7pPr marL="2841058" indent="0">
              <a:buNone/>
              <a:defRPr sz="1000"/>
            </a:lvl7pPr>
            <a:lvl8pPr marL="3314567" indent="0">
              <a:buNone/>
              <a:defRPr sz="1000"/>
            </a:lvl8pPr>
            <a:lvl9pPr marL="3788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4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78" y="1791285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594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4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4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1" y="3703681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1" y="2441782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2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4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2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40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8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6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4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7" y="134492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2" y="134492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9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7" indent="0">
              <a:buNone/>
              <a:defRPr sz="2100" b="1"/>
            </a:lvl2pPr>
            <a:lvl3pPr marL="945642" indent="0">
              <a:buNone/>
              <a:defRPr sz="1800" b="1"/>
            </a:lvl3pPr>
            <a:lvl4pPr marL="1418429" indent="0">
              <a:buNone/>
              <a:defRPr sz="1700" b="1"/>
            </a:lvl4pPr>
            <a:lvl5pPr marL="1891250" indent="0">
              <a:buNone/>
              <a:defRPr sz="1700" b="1"/>
            </a:lvl5pPr>
            <a:lvl6pPr marL="2364046" indent="0">
              <a:buNone/>
              <a:defRPr sz="1700" b="1"/>
            </a:lvl6pPr>
            <a:lvl7pPr marL="2836859" indent="0">
              <a:buNone/>
              <a:defRPr sz="1700" b="1"/>
            </a:lvl7pPr>
            <a:lvl8pPr marL="3309677" indent="0">
              <a:buNone/>
              <a:defRPr sz="1700" b="1"/>
            </a:lvl8pPr>
            <a:lvl9pPr marL="378247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14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9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7" indent="0">
              <a:buNone/>
              <a:defRPr sz="2100" b="1"/>
            </a:lvl2pPr>
            <a:lvl3pPr marL="945642" indent="0">
              <a:buNone/>
              <a:defRPr sz="1800" b="1"/>
            </a:lvl3pPr>
            <a:lvl4pPr marL="1418429" indent="0">
              <a:buNone/>
              <a:defRPr sz="1700" b="1"/>
            </a:lvl4pPr>
            <a:lvl5pPr marL="1891250" indent="0">
              <a:buNone/>
              <a:defRPr sz="1700" b="1"/>
            </a:lvl5pPr>
            <a:lvl6pPr marL="2364046" indent="0">
              <a:buNone/>
              <a:defRPr sz="1700" b="1"/>
            </a:lvl6pPr>
            <a:lvl7pPr marL="2836859" indent="0">
              <a:buNone/>
              <a:defRPr sz="1700" b="1"/>
            </a:lvl7pPr>
            <a:lvl8pPr marL="3309677" indent="0">
              <a:buNone/>
              <a:defRPr sz="1700" b="1"/>
            </a:lvl8pPr>
            <a:lvl9pPr marL="378247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148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67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994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67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27" indent="0">
              <a:buNone/>
              <a:defRPr sz="1300"/>
            </a:lvl2pPr>
            <a:lvl3pPr marL="945642" indent="0">
              <a:buNone/>
              <a:defRPr sz="1100"/>
            </a:lvl3pPr>
            <a:lvl4pPr marL="1418429" indent="0">
              <a:buNone/>
              <a:defRPr sz="1000"/>
            </a:lvl4pPr>
            <a:lvl5pPr marL="1891250" indent="0">
              <a:buNone/>
              <a:defRPr sz="1000"/>
            </a:lvl5pPr>
            <a:lvl6pPr marL="2364046" indent="0">
              <a:buNone/>
              <a:defRPr sz="1000"/>
            </a:lvl6pPr>
            <a:lvl7pPr marL="2836859" indent="0">
              <a:buNone/>
              <a:defRPr sz="1000"/>
            </a:lvl7pPr>
            <a:lvl8pPr marL="3309677" indent="0">
              <a:buNone/>
              <a:defRPr sz="1000"/>
            </a:lvl8pPr>
            <a:lvl9pPr marL="378247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3837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703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27" indent="0">
              <a:buNone/>
              <a:defRPr sz="2900"/>
            </a:lvl2pPr>
            <a:lvl3pPr marL="945642" indent="0">
              <a:buNone/>
              <a:defRPr sz="2500"/>
            </a:lvl3pPr>
            <a:lvl4pPr marL="1418429" indent="0">
              <a:buNone/>
              <a:defRPr sz="2100"/>
            </a:lvl4pPr>
            <a:lvl5pPr marL="1891250" indent="0">
              <a:buNone/>
              <a:defRPr sz="2100"/>
            </a:lvl5pPr>
            <a:lvl6pPr marL="2364046" indent="0">
              <a:buNone/>
              <a:defRPr sz="2100"/>
            </a:lvl6pPr>
            <a:lvl7pPr marL="2836859" indent="0">
              <a:buNone/>
              <a:defRPr sz="2100"/>
            </a:lvl7pPr>
            <a:lvl8pPr marL="3309677" indent="0">
              <a:buNone/>
              <a:defRPr sz="2100"/>
            </a:lvl8pPr>
            <a:lvl9pPr marL="378247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3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27" indent="0">
              <a:buNone/>
              <a:defRPr sz="1300"/>
            </a:lvl2pPr>
            <a:lvl3pPr marL="945642" indent="0">
              <a:buNone/>
              <a:defRPr sz="1100"/>
            </a:lvl3pPr>
            <a:lvl4pPr marL="1418429" indent="0">
              <a:buNone/>
              <a:defRPr sz="1000"/>
            </a:lvl4pPr>
            <a:lvl5pPr marL="1891250" indent="0">
              <a:buNone/>
              <a:defRPr sz="1000"/>
            </a:lvl5pPr>
            <a:lvl6pPr marL="2364046" indent="0">
              <a:buNone/>
              <a:defRPr sz="1000"/>
            </a:lvl6pPr>
            <a:lvl7pPr marL="2836859" indent="0">
              <a:buNone/>
              <a:defRPr sz="1000"/>
            </a:lvl7pPr>
            <a:lvl8pPr marL="3309677" indent="0">
              <a:buNone/>
              <a:defRPr sz="1000"/>
            </a:lvl8pPr>
            <a:lvl9pPr marL="378247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2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2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21" y="231185"/>
            <a:ext cx="7776686" cy="960174"/>
          </a:xfrm>
          <a:prstGeom prst="rect">
            <a:avLst/>
          </a:prstGeom>
        </p:spPr>
        <p:txBody>
          <a:bodyPr vert="horz" lIns="94705" tIns="47328" rIns="94705" bIns="473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1" y="1344680"/>
            <a:ext cx="7776686" cy="3802019"/>
          </a:xfrm>
          <a:prstGeom prst="rect">
            <a:avLst/>
          </a:prstGeom>
        </p:spPr>
        <p:txBody>
          <a:bodyPr vert="horz" lIns="94705" tIns="47328" rIns="94705" bIns="473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5" y="5339817"/>
            <a:ext cx="2016178" cy="306722"/>
          </a:xfrm>
          <a:prstGeom prst="rect">
            <a:avLst/>
          </a:prstGeom>
        </p:spPr>
        <p:txBody>
          <a:bodyPr vert="horz" lIns="94705" tIns="47328" rIns="94705" bIns="47328" rtlCol="0" anchor="ctr"/>
          <a:lstStyle>
            <a:lvl1pPr algn="l" defTabSz="9470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7"/>
            <a:ext cx="2736242" cy="306722"/>
          </a:xfrm>
          <a:prstGeom prst="rect">
            <a:avLst/>
          </a:prstGeom>
        </p:spPr>
        <p:txBody>
          <a:bodyPr vert="horz" lIns="94705" tIns="47328" rIns="94705" bIns="47328" rtlCol="0" anchor="ctr"/>
          <a:lstStyle>
            <a:lvl1pPr algn="ctr" defTabSz="9470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7"/>
            <a:ext cx="2016178" cy="306722"/>
          </a:xfrm>
          <a:prstGeom prst="rect">
            <a:avLst/>
          </a:prstGeom>
        </p:spPr>
        <p:txBody>
          <a:bodyPr vert="horz" lIns="94705" tIns="47328" rIns="94705" bIns="47328" rtlCol="0" anchor="ctr"/>
          <a:lstStyle>
            <a:lvl1pPr algn="r" defTabSz="9470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ransition spd="med" advTm="6000">
    <p:plus/>
  </p:transition>
  <p:txStyles>
    <p:titleStyle>
      <a:lvl1pPr algn="ctr" defTabSz="94702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132" indent="-355132" algn="l" defTabSz="94702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441" indent="-295937" algn="l" defTabSz="94702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79" indent="-236766" algn="l" defTabSz="94702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278" indent="-236766" algn="l" defTabSz="94702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806" indent="-236766" algn="l" defTabSz="94702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4298" indent="-236766" algn="l" defTabSz="9470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809" indent="-236766" algn="l" defTabSz="9470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1315" indent="-236766" algn="l" defTabSz="9470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4832" indent="-236766" algn="l" defTabSz="9470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0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512" algn="l" defTabSz="9470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024" algn="l" defTabSz="9470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527" algn="l" defTabSz="9470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4034" algn="l" defTabSz="9470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7546" algn="l" defTabSz="9470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058" algn="l" defTabSz="9470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4567" algn="l" defTabSz="9470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8073" algn="l" defTabSz="9470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7" y="232336"/>
            <a:ext cx="7776686" cy="960174"/>
          </a:xfrm>
          <a:prstGeom prst="rect">
            <a:avLst/>
          </a:prstGeom>
        </p:spPr>
        <p:txBody>
          <a:bodyPr vert="horz" lIns="94146" tIns="47050" rIns="94146" bIns="4705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7" y="1344921"/>
            <a:ext cx="7776686" cy="3802019"/>
          </a:xfrm>
          <a:prstGeom prst="rect">
            <a:avLst/>
          </a:prstGeom>
        </p:spPr>
        <p:txBody>
          <a:bodyPr vert="horz" lIns="94146" tIns="47050" rIns="94146" bIns="4705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4"/>
            <a:ext cx="2016178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l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4"/>
            <a:ext cx="2736242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ctr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6" y="5340804"/>
            <a:ext cx="2016178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r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6000">
    <p:plus/>
  </p:transition>
  <p:txStyles>
    <p:titleStyle>
      <a:lvl1pPr algn="ctr" defTabSz="94564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27" indent="-354627" algn="l" defTabSz="94564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97" indent="-295504" algn="l" defTabSz="94564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2032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831" indent="-236433" algn="l" defTabSz="94564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659" indent="-236433" algn="l" defTabSz="94564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446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272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6075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900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27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42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429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250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4046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859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677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474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/>
          </p:cNvSpPr>
          <p:nvPr/>
        </p:nvSpPr>
        <p:spPr>
          <a:xfrm rot="120000">
            <a:off x="1235285" y="1134000"/>
            <a:ext cx="3960000" cy="2951276"/>
          </a:xfrm>
          <a:prstGeom prst="rect">
            <a:avLst/>
          </a:prstGeom>
          <a:noFill/>
        </p:spPr>
        <p:txBody>
          <a:bodyPr wrap="none" lIns="79399" tIns="39698" rIns="79399" bIns="39698" rtlCol="0">
            <a:prstTxWarp prst="textArchUpPour">
              <a:avLst/>
            </a:prstTxWarp>
            <a:spAutoFit/>
          </a:bodyPr>
          <a:lstStyle/>
          <a:p>
            <a:pPr defTabSz="947024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68000" y="2916000"/>
            <a:ext cx="2664198" cy="1465804"/>
          </a:xfrm>
          <a:prstGeom prst="rect">
            <a:avLst/>
          </a:prstGeom>
          <a:noFill/>
        </p:spPr>
        <p:txBody>
          <a:bodyPr wrap="square" lIns="79399" tIns="39698" rIns="79399" bIns="39698" rtlCol="0">
            <a:spAutoFit/>
          </a:bodyPr>
          <a:lstStyle/>
          <a:p>
            <a:pPr algn="ctr" defTabSz="947024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 par différents  </a:t>
            </a:r>
          </a:p>
          <a:p>
            <a:pPr algn="ctr" defTabSz="947024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touristes  en  Alsace </a:t>
            </a:r>
          </a:p>
          <a:p>
            <a:pPr algn="ctr" defTabSz="947024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 </a:t>
            </a:r>
            <a:endParaRPr lang="fr-FR" sz="16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16125" y="2484000"/>
            <a:ext cx="2376264" cy="953360"/>
          </a:xfrm>
          <a:prstGeom prst="rect">
            <a:avLst/>
          </a:prstGeom>
        </p:spPr>
        <p:txBody>
          <a:bodyPr wrap="square" lIns="90740" tIns="45350" rIns="90740" bIns="45350">
            <a:spAutoFit/>
          </a:bodyPr>
          <a:lstStyle/>
          <a:p>
            <a:pPr algn="ctr" defTabSz="940322"/>
            <a:r>
              <a:rPr lang="fr-FR" sz="28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Des Châteaux</a:t>
            </a:r>
            <a:endParaRPr lang="fr-FR" sz="2800" b="1" dirty="0">
              <a:ln w="19050" cmpd="dbl">
                <a:solidFill>
                  <a:srgbClr val="FFFF00"/>
                </a:solidFill>
                <a:prstDash val="solid"/>
                <a:miter lim="800000"/>
              </a:ln>
              <a:solidFill>
                <a:prstClr val="black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oiny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33804" y="3852544"/>
            <a:ext cx="4126639" cy="1753579"/>
          </a:xfrm>
          <a:prstGeom prst="rect">
            <a:avLst/>
          </a:prstGeom>
        </p:spPr>
        <p:txBody>
          <a:bodyPr wrap="none" lIns="90740" tIns="45350" rIns="90740" bIns="45350">
            <a:spAutoFit/>
          </a:bodyPr>
          <a:lstStyle/>
          <a:p>
            <a:pPr algn="ctr" defTabSz="94032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00FFCC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Par  l’</a:t>
            </a:r>
            <a:r>
              <a:rPr lang="fr-FR" sz="5400" b="1" dirty="0" err="1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00FFCC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oeil</a:t>
            </a:r>
            <a:endParaRPr lang="fr-FR" sz="5400" b="1" dirty="0" smtClean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00FFCC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alisto MT" pitchFamily="18" charset="0"/>
            </a:endParaRPr>
          </a:p>
          <a:p>
            <a:pPr algn="ctr" defTabSz="94032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00FFCC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des  touristes</a:t>
            </a:r>
            <a:endParaRPr lang="fr-FR" sz="18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00FFCC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472000" y="828000"/>
            <a:ext cx="3168763" cy="1399713"/>
          </a:xfrm>
          <a:prstGeom prst="rect">
            <a:avLst/>
          </a:prstGeom>
        </p:spPr>
        <p:txBody>
          <a:bodyPr wrap="square" lIns="106012" tIns="53008" rIns="106012" bIns="53008">
            <a:spAutoFit/>
          </a:bodyPr>
          <a:lstStyle/>
          <a:p>
            <a:pPr algn="ctr" defTabSz="759113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La culture pour un photographe est bien plus importante que la technique</a:t>
            </a:r>
            <a:endParaRPr lang="fr-FR" sz="1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3" name="Image 12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20381" y="3888631"/>
            <a:ext cx="1061051" cy="1260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44000" y="72000"/>
            <a:ext cx="2335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En  Alsace</a:t>
            </a:r>
            <a:endParaRPr lang="fr-FR" sz="2800" dirty="0"/>
          </a:p>
        </p:txBody>
      </p:sp>
      <p:pic>
        <p:nvPicPr>
          <p:cNvPr id="11" name="Rêverie5_ Musique Instrumentale_Georg Ebner.wav">
            <a:hlinkClick r:id="" action="ppaction://media"/>
          </p:cNvPr>
          <p:cNvPicPr>
            <a:picLocks noRot="1" noChangeAspect="1"/>
          </p:cNvPicPr>
          <p:nvPr>
            <a:wavAudioFile r:embed="rId1" name="Rêverie5_ Musique Instrumentale_Georg Ebner.wav"/>
          </p:nvPr>
        </p:nvPicPr>
        <p:blipFill>
          <a:blip r:embed="rId5" cstate="print"/>
          <a:stretch>
            <a:fillRect/>
          </a:stretch>
        </p:blipFill>
        <p:spPr>
          <a:xfrm>
            <a:off x="1512069" y="115232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3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3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3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2" grpId="0"/>
      <p:bldP spid="14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900684_1270615024587816_1989458934118663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4998" y="0"/>
            <a:ext cx="4245765" cy="5761038"/>
          </a:xfrm>
          <a:prstGeom prst="rect">
            <a:avLst/>
          </a:prstGeom>
        </p:spPr>
      </p:pic>
      <p:pic>
        <p:nvPicPr>
          <p:cNvPr id="4" name="Image 3" descr="506121530_1270615247921127_61006294471725168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45765" cy="5761038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008013" y="144215"/>
            <a:ext cx="232300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Haut Barr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5688533" y="216223"/>
            <a:ext cx="232300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Haut Barr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258495_1270614787921173_33054988556349757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506280037_1270614884587830_28146252247618620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6120581" y="144215"/>
            <a:ext cx="232300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Haut Barr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72109" y="0"/>
            <a:ext cx="232300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Haut Barr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434185_1270614971254488_2457254829374894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506530842_1270614921254493_82069589719824356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688533" y="216223"/>
            <a:ext cx="232300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Haut Barr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6005" y="216223"/>
            <a:ext cx="232300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Haut Barr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761134_1270614834587835_1577221969363455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779" cy="57610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84000" y="288231"/>
            <a:ext cx="232300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Haut Barr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510551390_2564546607228020_1079055201018745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2" name="Image 1" descr="506648507_1270615204587798_39458024826319297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45765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008013" y="144215"/>
            <a:ext cx="232300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Haut Barr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7056685" y="144215"/>
            <a:ext cx="1449436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/>
              <a:t>Château </a:t>
            </a:r>
          </a:p>
          <a:p>
            <a:pPr algn="ctr"/>
            <a:r>
              <a:rPr lang="fr-FR" dirty="0" smtClean="0"/>
              <a:t>du Haut Barr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506309285_1270617441254241_3736770620387697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96045" y="288231"/>
            <a:ext cx="232300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Haut Barr</a:t>
            </a:r>
            <a:endParaRPr lang="fr-FR" dirty="0">
              <a:solidFill>
                <a:schemeClr val="bg1"/>
              </a:solidFill>
            </a:endParaRPr>
          </a:p>
        </p:txBody>
      </p:sp>
      <p:cxnSp>
        <p:nvCxnSpPr>
          <p:cNvPr id="6" name="Connecteur droit 5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 7" descr="506627881_1270615167921135_29080173701827951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4998" y="0"/>
            <a:ext cx="4245765" cy="576103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904557" y="288231"/>
            <a:ext cx="232300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Haut Barr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IRKENFELS, LE CHÂTEAU AU PIED DU MONT SAINTE ODILE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995" y="0"/>
            <a:ext cx="8250773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0000" y="72000"/>
            <a:ext cx="43180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/>
              <a:t>Le Château Au Pied Du Mont Sainte Odile</a:t>
            </a:r>
          </a:p>
          <a:p>
            <a:pPr algn="ctr"/>
            <a:r>
              <a:rPr lang="fr-FR" dirty="0" err="1" smtClean="0"/>
              <a:t>Birkenfels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RKENFELS, LE CHÂTEAU AU PIED DU MONT SAINTE ODIL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3505" y="0"/>
            <a:ext cx="695375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6000" y="72000"/>
            <a:ext cx="43180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/>
              <a:t>Le Château Au Pied Du Mont Sainte Odile</a:t>
            </a:r>
          </a:p>
          <a:p>
            <a:pPr algn="ctr"/>
            <a:r>
              <a:rPr lang="fr-FR" dirty="0" err="1" smtClean="0"/>
              <a:t>Birkenfels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med" advTm="8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RKENFELS, LE CHÂTEAU AU PIED DU MONT SAINTE ODIL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7228" y="0"/>
            <a:ext cx="7246306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RKENFELS, LE CHÂTEAU AU PIED DU MONT SAINTE ODI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BIRKENFELS, LE CHÂTEAU AU PIED DU MONT SAINTE ODILE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72109" y="144215"/>
            <a:ext cx="233493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Birkenfels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5904557" y="216223"/>
            <a:ext cx="233493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Birkenfels</a:t>
            </a:r>
            <a:endParaRPr lang="fr-FR" dirty="0"/>
          </a:p>
        </p:txBody>
      </p:sp>
      <p:cxnSp>
        <p:nvCxnSpPr>
          <p:cNvPr id="6" name="Connecteur droit 5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RKENFELS, LE CHÂTEAU AU PIED DU MONT SAINTE ODIL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457" y="0"/>
            <a:ext cx="846384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56485" y="216223"/>
            <a:ext cx="233493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</a:t>
            </a:r>
            <a:r>
              <a:rPr lang="fr-FR" dirty="0" err="1" smtClean="0">
                <a:solidFill>
                  <a:schemeClr val="bg1"/>
                </a:solidFill>
              </a:rPr>
              <a:t>Birkenfels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RKENFELS, LE CHÂTEAU AU PIED DU MONT SAINTE ODILE4 Aquarelle de Emmanuel Frédéric Imlin en 18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78" y="0"/>
            <a:ext cx="848820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6005" y="144215"/>
            <a:ext cx="233493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</a:t>
            </a:r>
            <a:r>
              <a:rPr lang="fr-FR" dirty="0" err="1" smtClean="0">
                <a:solidFill>
                  <a:schemeClr val="bg1"/>
                </a:solidFill>
              </a:rPr>
              <a:t>Birkenfels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24037" y="4320679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4000" y="4320679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5965" y="4032647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1949" y="4680719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3997" y="3600599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6005" y="4680719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1949" y="4680719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04557" y="1368351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9981" y="4320679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255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24037" y="4320679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Guirbad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3957" y="4392687"/>
            <a:ext cx="240957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Guirbaden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Kolb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2399" y="0"/>
            <a:ext cx="5355965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8253" y="432247"/>
            <a:ext cx="2391104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de </a:t>
            </a:r>
            <a:r>
              <a:rPr lang="fr-FR" dirty="0" err="1" smtClean="0"/>
              <a:t>Kolbsheim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l Ortenbourg Scher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2405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3459" y="144215"/>
            <a:ext cx="294131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/>
              <a:t>Château de l’</a:t>
            </a:r>
            <a:r>
              <a:rPr lang="fr-FR" dirty="0" err="1" smtClean="0"/>
              <a:t>Ortenbourg</a:t>
            </a:r>
            <a:r>
              <a:rPr lang="fr-FR" dirty="0" smtClean="0"/>
              <a:t> </a:t>
            </a:r>
          </a:p>
          <a:p>
            <a:pPr algn="ctr"/>
            <a:r>
              <a:rPr lang="fr-FR" dirty="0" err="1" smtClean="0"/>
              <a:t>Scherwiller</a:t>
            </a:r>
            <a:r>
              <a:rPr lang="fr-FR" dirty="0" smtClean="0"/>
              <a:t>, 443m d’altitude</a:t>
            </a:r>
            <a:endParaRPr lang="fr-FR" dirty="0"/>
          </a:p>
        </p:txBody>
      </p:sp>
      <p:pic>
        <p:nvPicPr>
          <p:cNvPr id="4" name="Image 3" descr="L' Ortenbourg à 443m d' altitud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2000" y="0"/>
            <a:ext cx="4320779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71459" y="4392687"/>
            <a:ext cx="294131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Château de l’</a:t>
            </a:r>
            <a:r>
              <a:rPr lang="fr-FR" dirty="0" err="1" smtClean="0">
                <a:solidFill>
                  <a:schemeClr val="bg1"/>
                </a:solidFill>
              </a:rPr>
              <a:t>Ortenbourg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fr-FR" dirty="0" err="1" smtClean="0">
                <a:solidFill>
                  <a:schemeClr val="bg1"/>
                </a:solidFill>
              </a:rPr>
              <a:t>Scherwiller</a:t>
            </a:r>
            <a:r>
              <a:rPr lang="fr-FR" dirty="0" smtClean="0">
                <a:solidFill>
                  <a:schemeClr val="bg1"/>
                </a:solidFill>
              </a:rPr>
              <a:t>, 443m d’altitude</a:t>
            </a:r>
            <a:endParaRPr lang="fr-FR" dirty="0">
              <a:solidFill>
                <a:schemeClr val="bg1"/>
              </a:solidFill>
            </a:endParaRPr>
          </a:p>
        </p:txBody>
      </p:sp>
      <p:cxnSp>
        <p:nvCxnSpPr>
          <p:cNvPr id="6" name="Connecteur droit 5"/>
          <p:cNvCxnSpPr/>
          <p:nvPr/>
        </p:nvCxnSpPr>
        <p:spPr>
          <a:xfrm>
            <a:off x="378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 Ortenbourg à 443m d' altitu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6000" y="72000"/>
            <a:ext cx="4418517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de l’</a:t>
            </a:r>
            <a:r>
              <a:rPr lang="fr-FR" dirty="0" err="1" smtClean="0"/>
              <a:t>Ortenbourg</a:t>
            </a:r>
            <a:r>
              <a:rPr lang="fr-FR" dirty="0" smtClean="0"/>
              <a:t> à 443m d’altitude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 Ortenbourg à 443m d' altitud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6000" y="72000"/>
            <a:ext cx="4418517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de l’</a:t>
            </a:r>
            <a:r>
              <a:rPr lang="fr-FR" dirty="0" err="1" smtClean="0"/>
              <a:t>Ortenbourg</a:t>
            </a:r>
            <a:r>
              <a:rPr lang="fr-FR" dirty="0" smtClean="0"/>
              <a:t> à 443m d’altitude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ue du château de l' Ortenbourg, vers le Ramstein...en fin d' après mi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5965" y="108000"/>
            <a:ext cx="7488832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Vue du château de l' </a:t>
            </a:r>
            <a:r>
              <a:rPr lang="fr-FR" dirty="0" err="1" smtClean="0">
                <a:solidFill>
                  <a:schemeClr val="bg1"/>
                </a:solidFill>
              </a:rPr>
              <a:t>Ortenbourg</a:t>
            </a:r>
            <a:r>
              <a:rPr lang="fr-FR" dirty="0" smtClean="0">
                <a:solidFill>
                  <a:schemeClr val="bg1"/>
                </a:solidFill>
              </a:rPr>
              <a:t>, vers le </a:t>
            </a:r>
            <a:r>
              <a:rPr lang="fr-FR" dirty="0" err="1" smtClean="0">
                <a:solidFill>
                  <a:schemeClr val="bg1"/>
                </a:solidFill>
              </a:rPr>
              <a:t>Ramstein</a:t>
            </a:r>
            <a:r>
              <a:rPr lang="fr-FR" dirty="0" smtClean="0">
                <a:solidFill>
                  <a:schemeClr val="bg1"/>
                </a:solidFill>
              </a:rPr>
              <a:t>...en fin d' après midi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Bilstein lorr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</p:spPr>
      </p:pic>
      <p:pic>
        <p:nvPicPr>
          <p:cNvPr id="3" name="Image 2" descr="Château du Bilstein lorrain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616525" y="144215"/>
            <a:ext cx="214610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Bilstein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944117" y="360239"/>
            <a:ext cx="214610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</a:t>
            </a:r>
            <a:r>
              <a:rPr lang="fr-FR" dirty="0" err="1" smtClean="0">
                <a:solidFill>
                  <a:schemeClr val="bg1"/>
                </a:solidFill>
              </a:rPr>
              <a:t>Bilstein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Bilstein lorrai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60341" y="216223"/>
            <a:ext cx="214610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Bilstein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Bilstein lorrai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</p:spPr>
      </p:pic>
      <p:pic>
        <p:nvPicPr>
          <p:cNvPr id="3" name="Image 2" descr="Château du Bilstein lorrai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5832549" y="216223"/>
            <a:ext cx="214610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</a:t>
            </a:r>
            <a:r>
              <a:rPr lang="fr-FR" dirty="0" err="1" smtClean="0">
                <a:solidFill>
                  <a:schemeClr val="bg1"/>
                </a:solidFill>
              </a:rPr>
              <a:t>Bilstein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5965" y="144215"/>
            <a:ext cx="214610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</a:t>
            </a:r>
            <a:r>
              <a:rPr lang="fr-FR" dirty="0" err="1" smtClean="0">
                <a:solidFill>
                  <a:schemeClr val="bg1"/>
                </a:solidFill>
              </a:rPr>
              <a:t>Bilstein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Bilstein lorrai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</p:spPr>
      </p:pic>
      <p:pic>
        <p:nvPicPr>
          <p:cNvPr id="3" name="Image 2" descr="Château du Bilstein lorrain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976565" y="216223"/>
            <a:ext cx="214610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Bilstein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503957" y="288231"/>
            <a:ext cx="214610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Bilstein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Bilstein lorrai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04357" y="144215"/>
            <a:ext cx="214610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Bilstein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u Wasigen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</p:spPr>
      </p:pic>
      <p:pic>
        <p:nvPicPr>
          <p:cNvPr id="4" name="Image 3" descr="Château du Wasigenstein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5976000" y="144215"/>
            <a:ext cx="268541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</a:t>
            </a:r>
            <a:r>
              <a:rPr lang="fr-FR" dirty="0" err="1" smtClean="0">
                <a:solidFill>
                  <a:schemeClr val="bg1"/>
                </a:solidFill>
              </a:rPr>
              <a:t>Wasigenstein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5925" y="288231"/>
            <a:ext cx="2739917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Wasigenstein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Wasigenstei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</p:spPr>
      </p:pic>
      <p:pic>
        <p:nvPicPr>
          <p:cNvPr id="3" name="Image 2" descr="Château du Wasigenstein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832549" y="216223"/>
            <a:ext cx="268541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Wasigenstein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40061" y="144215"/>
            <a:ext cx="2739917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Wasigenstein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Wasigenstei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4277" y="216223"/>
            <a:ext cx="268541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Wasigenstein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Wasigenstei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</p:spPr>
      </p:pic>
      <p:pic>
        <p:nvPicPr>
          <p:cNvPr id="3" name="Image 2" descr="Château du Wasigenstein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832549" y="216223"/>
            <a:ext cx="268541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</a:t>
            </a:r>
            <a:r>
              <a:rPr lang="fr-FR" dirty="0" err="1" smtClean="0">
                <a:solidFill>
                  <a:schemeClr val="bg1"/>
                </a:solidFill>
              </a:rPr>
              <a:t>Wasigenstein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44215"/>
            <a:ext cx="268541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</a:t>
            </a:r>
            <a:r>
              <a:rPr lang="fr-FR" dirty="0" err="1" smtClean="0">
                <a:solidFill>
                  <a:schemeClr val="bg1"/>
                </a:solidFill>
              </a:rPr>
              <a:t>Wasigenstein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Wasigenstei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</p:spPr>
      </p:pic>
      <p:pic>
        <p:nvPicPr>
          <p:cNvPr id="3" name="Image 2" descr="Château du Wasigenstein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36000"/>
            <a:ext cx="0" cy="5904855"/>
          </a:xfrm>
          <a:prstGeom prst="line">
            <a:avLst/>
          </a:prstGeom>
          <a:ln w="184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896445" y="288231"/>
            <a:ext cx="268541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Wasigenstein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40061" y="0"/>
            <a:ext cx="2685415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du </a:t>
            </a:r>
            <a:r>
              <a:rPr lang="fr-FR" dirty="0" err="1" smtClean="0"/>
              <a:t>Wasigenstein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x d’Ottrot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2962"/>
            <a:ext cx="8640763" cy="48351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68453" y="648271"/>
            <a:ext cx="2035301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Châteaux d’</a:t>
            </a:r>
            <a:r>
              <a:rPr lang="fr-FR" dirty="0" err="1" smtClean="0"/>
              <a:t>Ottrott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tzenthal et son chât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"/>
            <a:ext cx="8640000" cy="55181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8000" y="432247"/>
            <a:ext cx="2458109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de </a:t>
            </a:r>
            <a:r>
              <a:rPr lang="fr-FR" dirty="0" err="1" smtClean="0"/>
              <a:t>Katzenthal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04157" y="864295"/>
            <a:ext cx="254512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Château de Kaysersberg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Broque  au Château de Sal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68000" y="432247"/>
            <a:ext cx="1358000" cy="9694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 Broque  </a:t>
            </a:r>
          </a:p>
          <a:p>
            <a:r>
              <a:rPr lang="fr-FR" dirty="0" smtClean="0"/>
              <a:t>au Château </a:t>
            </a:r>
          </a:p>
          <a:p>
            <a:r>
              <a:rPr lang="fr-FR" dirty="0" smtClean="0"/>
              <a:t>de Salm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donjon et le logis , dessin de Louis Laurent Athalin , 18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90" y="0"/>
            <a:ext cx="807018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16525" y="5256783"/>
            <a:ext cx="2099614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 </a:t>
            </a:r>
            <a:r>
              <a:rPr lang="fr-FR" dirty="0" err="1" smtClean="0"/>
              <a:t>Rathsamhausen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4392389" y="144215"/>
            <a:ext cx="3597920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donjon et le logis , </a:t>
            </a:r>
          </a:p>
          <a:p>
            <a:pPr algn="ctr"/>
            <a:r>
              <a:rPr lang="fr-FR" dirty="0" smtClean="0"/>
              <a:t>dessin de Louis Laurent </a:t>
            </a:r>
            <a:r>
              <a:rPr lang="fr-FR" dirty="0" err="1" smtClean="0"/>
              <a:t>Athalin</a:t>
            </a:r>
            <a:r>
              <a:rPr lang="fr-FR" dirty="0" smtClean="0"/>
              <a:t> , </a:t>
            </a:r>
          </a:p>
          <a:p>
            <a:pPr algn="ctr"/>
            <a:r>
              <a:rPr lang="fr-FR" dirty="0" smtClean="0"/>
              <a:t>1836</a:t>
            </a:r>
            <a:endParaRPr lang="fr-FR" dirty="0"/>
          </a:p>
        </p:txBody>
      </p:sp>
    </p:spTree>
  </p:cSld>
  <p:clrMapOvr>
    <a:masterClrMapping/>
  </p:clrMapOvr>
  <p:transition spd="med" advTm="8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Rathsamhausen et le Lutzel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20181" y="360239"/>
            <a:ext cx="3751861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 </a:t>
            </a:r>
            <a:r>
              <a:rPr lang="fr-FR" dirty="0" err="1" smtClean="0"/>
              <a:t>Rathsamhausen</a:t>
            </a:r>
            <a:r>
              <a:rPr lang="fr-FR" dirty="0" smtClean="0"/>
              <a:t> et le Lutzelbourg</a:t>
            </a:r>
            <a:endParaRPr lang="fr-FR" dirty="0"/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châteaux sont abandonnés au XVIe et début du XVIIe siècle, restaurés et consolidés au XIXe sièc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2332"/>
            <a:ext cx="8640763" cy="4936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8213" y="396000"/>
            <a:ext cx="4318000" cy="9694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/>
              <a:t>Les châteaux sont abandonnés au XVIe et début du XVIIe siècle, restaurés et consolidés au XIXe siècle</a:t>
            </a:r>
            <a:endParaRPr lang="fr-FR" dirty="0"/>
          </a:p>
        </p:txBody>
      </p:sp>
    </p:spTree>
  </p:cSld>
  <p:clrMapOvr>
    <a:masterClrMapping/>
  </p:clrMapOvr>
  <p:transition spd="med" advTm="10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Trois Châteaux Ribeauvill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28293" y="504255"/>
            <a:ext cx="205549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Les Trois Châteaux </a:t>
            </a:r>
          </a:p>
          <a:p>
            <a:pPr algn="ctr"/>
            <a:r>
              <a:rPr lang="fr-FR" dirty="0" smtClean="0"/>
              <a:t>Ribeauvillé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Trois Châteaux Ribeauvillé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0"/>
            <a:ext cx="8640000" cy="540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24037" y="288231"/>
            <a:ext cx="205549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Les Trois Châteaux </a:t>
            </a:r>
          </a:p>
          <a:p>
            <a:pPr algn="ctr"/>
            <a:r>
              <a:rPr lang="fr-FR" dirty="0" smtClean="0"/>
              <a:t>Ribeauvillé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Trois Châteaux Ribeauvillé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3440" y="0"/>
            <a:ext cx="767388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4277" y="216223"/>
            <a:ext cx="205549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Les Trois Châteaux </a:t>
            </a:r>
          </a:p>
          <a:p>
            <a:pPr algn="ctr"/>
            <a:r>
              <a:rPr lang="fr-FR" dirty="0" smtClean="0"/>
              <a:t>Ribeauvillé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Trois Châteaux Ribeauvillé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"/>
            <a:ext cx="8640000" cy="57459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60141" y="144215"/>
            <a:ext cx="205549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Les Trois Châteaux </a:t>
            </a:r>
          </a:p>
          <a:p>
            <a:pPr algn="ctr"/>
            <a:r>
              <a:rPr lang="fr-FR" dirty="0" smtClean="0"/>
              <a:t>Ribeauvillé</a:t>
            </a:r>
            <a:endParaRPr lang="fr-FR" dirty="0"/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uines des châteaux du Nidec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2339" y="0"/>
            <a:ext cx="60160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2309" y="288231"/>
            <a:ext cx="3239926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Ruines des châteaux du </a:t>
            </a:r>
            <a:r>
              <a:rPr lang="fr-FR" dirty="0" err="1" smtClean="0"/>
              <a:t>Nideck</a:t>
            </a:r>
            <a:endParaRPr lang="fr-FR" dirty="0"/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472509" y="216254"/>
            <a:ext cx="2973290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Rêverie </a:t>
            </a:r>
          </a:p>
          <a:p>
            <a:pPr algn="ctr" defTabSz="940306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Georg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Ebner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2376463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3" y="5086064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01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00000" flipH="1">
            <a:off x="3150465" y="3411623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44318" y="432247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5" y="3240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smtClean="0">
                <a:solidFill>
                  <a:srgbClr val="FF0000"/>
                </a:solidFill>
                <a:latin typeface="Rockwell" pitchFamily="18" charset="0"/>
              </a:rPr>
              <a:t>2555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4" y="5040761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06.08.2025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4" name="Image 13" descr="0a000001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80763" y="1944415"/>
            <a:ext cx="2160000" cy="1252123"/>
          </a:xfrm>
          <a:prstGeom prst="rect">
            <a:avLst/>
          </a:prstGeom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3350</TotalTime>
  <Words>319</Words>
  <Application>Microsoft Office PowerPoint</Application>
  <PresentationFormat>Personnalisé</PresentationFormat>
  <Paragraphs>93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67_Thème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456</cp:revision>
  <dcterms:created xsi:type="dcterms:W3CDTF">2020-05-12T17:47:43Z</dcterms:created>
  <dcterms:modified xsi:type="dcterms:W3CDTF">2025-08-12T18:51:28Z</dcterms:modified>
</cp:coreProperties>
</file>