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69" r:id="rId3"/>
    <p:sldId id="278" r:id="rId4"/>
    <p:sldId id="275" r:id="rId5"/>
    <p:sldId id="277" r:id="rId6"/>
    <p:sldId id="276" r:id="rId7"/>
    <p:sldId id="279" r:id="rId8"/>
    <p:sldId id="280" r:id="rId9"/>
    <p:sldId id="256" r:id="rId10"/>
    <p:sldId id="257" r:id="rId11"/>
    <p:sldId id="273" r:id="rId12"/>
    <p:sldId id="258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74" r:id="rId23"/>
    <p:sldId id="259" r:id="rId24"/>
    <p:sldId id="270" r:id="rId25"/>
    <p:sldId id="271" r:id="rId26"/>
    <p:sldId id="272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CFB8FC-FCE3-0952-3609-4261F95DC3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E24838-3232-2481-5026-6E15CBE2F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EAEEC1-CD4E-9D13-8956-308E64E47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7243D6-5168-5436-A50D-9BD991467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7F33FD-AAAB-D6CC-95F4-E030B58CC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30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95B80-D2AC-424F-8549-97CD198FB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B02267-40A5-67A3-FBFA-88D0A4755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00D0EF-87F3-E267-CBEB-CF91A4F33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E316AE-062E-8377-C475-F0CCD2999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6B8BC0-25D9-3EE3-3415-C8B65C787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49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8E086-F8B7-E7DD-6E3E-F6CA12B9E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41B0B5-C0EE-03A7-9D75-9FC9803BD4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C5012C-45A7-9753-AC36-32C5C9935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B4D87-28E4-573E-D0CA-05F9709E6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300FFE-AD32-3108-4422-7EBB62915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3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B59274-04F7-2EF7-6F2A-E1C9DA5D7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1E8ABD-0E23-672D-99D3-18FB49EF72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61CEC7-4D56-1563-1045-C5A047422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074FE4-FFE3-B04B-A013-4FDE83C2D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EDD92A-BEB5-2D4C-83AD-1CF4C39C2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BDD545-B87B-434D-EE07-8355AC660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5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E7602-A0B8-36F7-A7CA-538C65E2F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B074AA-3C67-3FEC-E44F-41EC137AB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AB1B73-FFBA-D983-F7B6-97B26A16A4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ACBDA4-61D5-7A57-22F4-9308B12285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A83802F-9336-AF41-7376-3CFF678FB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F5589BC-41F9-F314-D855-56B41371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B46C0EA-7B7E-4E9F-FC47-0F00E610B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7D4421-6FA8-CAB0-8755-2450E3350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08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1D975-0945-8117-7877-A2B2551B3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4B6BB35-2A88-4DC9-D453-8A1C32481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A03CDEB-AD9F-6C1F-D893-983029824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F44691-CA66-57D3-8C7F-975D67B65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87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F4E4352-7FBD-C0D6-7F75-E959C6721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9710E8F-F0B2-C86A-5907-9C4EE8F0C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2CDE48-1557-9A0B-131D-069BE0C1C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58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E72F1-D031-AD22-F97F-1080385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36EDBA-83CF-B586-FEA4-2B1D67A17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021BFF-7177-9ADB-DC60-8BC33E7D4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E23F50-7077-A61C-A05B-8D6161199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E5B5EC-2C7B-FB6F-BBD8-C17E626DE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21145D-D6B2-A032-6DB0-12B93E793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77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EA689-886A-3EA7-4AAE-59772B5F6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B734F9-9575-A975-4512-AB72920F08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F62295-065A-8AE4-A949-3DC7CB212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F7B4DE-039D-6B17-029A-21B9A978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B642F9-174F-EA18-C72D-F90393540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BE5FDE-ABD9-FEE6-128A-F268FA91A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65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A437A-CE72-F76E-8501-527AEA0FF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EAC4E85-188E-1A8D-5828-46073B9555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767D5F-4CF3-1BD1-D6B6-ED720865C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3FC996-ADE9-F96C-8A38-42A95878E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23524-98D3-91CB-09F5-B54349BA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55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7093C1-F748-9F25-EB0A-736FA299B8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32F991D-ECAD-702A-1963-B1CA3032AC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9EF45E-0E96-EDC2-299C-1BAD5E228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AAC110-F91A-2E9A-D8BB-C73D50DC6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77E6D5-32D2-5AF5-7319-FB3D2B26F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23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BEA2238-616F-ED0B-C7B4-7AE9473BE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4E71B5-7C2B-C02F-4EC2-176D15DE7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2DF395-BA46-4D32-CD6C-45CC1CDBFA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68685-9C15-4092-A5A3-904726E739AC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FFD3C3-E77B-77E3-77C4-722B7792C6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908688-821A-D36D-EE03-989BE44427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F4D76-81BD-4EBC-92C9-632B1DBE22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390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FCC35D5C-03FA-DE61-238A-D102501B0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803" y="279000"/>
            <a:ext cx="94870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507A352-58B5-494D-A18B-88458CEEB4FA}"/>
              </a:ext>
            </a:extLst>
          </p:cNvPr>
          <p:cNvSpPr/>
          <p:nvPr/>
        </p:nvSpPr>
        <p:spPr>
          <a:xfrm>
            <a:off x="3237875" y="164892"/>
            <a:ext cx="522194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PEZENAS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Cité Héraultaise</a:t>
            </a:r>
          </a:p>
        </p:txBody>
      </p:sp>
    </p:spTree>
    <p:extLst>
      <p:ext uri="{BB962C8B-B14F-4D97-AF65-F5344CB8AC3E}">
        <p14:creationId xmlns:p14="http://schemas.microsoft.com/office/powerpoint/2010/main" val="32654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ndAc>
          <p:stSnd>
            <p:snd r:embed="rId2" name="Musique douce a la guitare.wav"/>
          </p:stSnd>
        </p:sndAc>
      </p:transition>
    </mc:Choice>
    <mc:Fallback xmlns="">
      <p:transition spd="slow" advClick="0" advTm="9000">
        <p:sndAc>
          <p:stSnd>
            <p:snd r:embed="rId4" name="Musique douce a la guita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695312-590D-EA05-ACD9-713C43C2F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825" y="639000"/>
            <a:ext cx="5872983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641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6DE636-B131-1E38-672D-F7B9449E4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949" y="398866"/>
            <a:ext cx="4545201" cy="606026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C009AC-F7A3-E1DC-3402-D6E6E3AC03DD}"/>
              </a:ext>
            </a:extLst>
          </p:cNvPr>
          <p:cNvSpPr txBox="1"/>
          <p:nvPr/>
        </p:nvSpPr>
        <p:spPr>
          <a:xfrm>
            <a:off x="6424916" y="3978105"/>
            <a:ext cx="4897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mascarons sur les façades</a:t>
            </a:r>
          </a:p>
          <a:p>
            <a:endParaRPr lang="fr-FR" sz="2400" b="1" i="1" dirty="0"/>
          </a:p>
          <a:p>
            <a:r>
              <a:rPr lang="fr-FR" sz="2400" b="1" i="1" dirty="0"/>
              <a:t>Visages de pierre</a:t>
            </a:r>
          </a:p>
        </p:txBody>
      </p:sp>
    </p:spTree>
    <p:extLst>
      <p:ext uri="{BB962C8B-B14F-4D97-AF65-F5344CB8AC3E}">
        <p14:creationId xmlns:p14="http://schemas.microsoft.com/office/powerpoint/2010/main" val="331676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7141FC-F2A2-7E31-5588-72E747008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470" y="279000"/>
            <a:ext cx="945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285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5FBD82-1991-0CEA-322F-9B067F97F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5737"/>
            <a:ext cx="9753600" cy="648652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762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CAB7BD-E608-F2CC-87EE-30723CD0E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58" y="729000"/>
            <a:ext cx="11690484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F89D3-4177-DAC9-AB5B-6580266E3D6C}"/>
              </a:ext>
            </a:extLst>
          </p:cNvPr>
          <p:cNvSpPr txBox="1"/>
          <p:nvPr/>
        </p:nvSpPr>
        <p:spPr>
          <a:xfrm>
            <a:off x="3576802" y="6239411"/>
            <a:ext cx="4835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Office de Tourisme de  PEZENAS</a:t>
            </a:r>
          </a:p>
        </p:txBody>
      </p:sp>
    </p:spTree>
    <p:extLst>
      <p:ext uri="{BB962C8B-B14F-4D97-AF65-F5344CB8AC3E}">
        <p14:creationId xmlns:p14="http://schemas.microsoft.com/office/powerpoint/2010/main" val="194564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F4ADEB-EE16-760B-D800-D6B6D5FAE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9" y="279000"/>
            <a:ext cx="11227141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D6E9B0-7974-A7AA-6748-70FC80195535}"/>
              </a:ext>
            </a:extLst>
          </p:cNvPr>
          <p:cNvSpPr txBox="1"/>
          <p:nvPr/>
        </p:nvSpPr>
        <p:spPr>
          <a:xfrm>
            <a:off x="4189707" y="6055780"/>
            <a:ext cx="35156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Boutiques de Pézenas</a:t>
            </a:r>
          </a:p>
        </p:txBody>
      </p:sp>
    </p:spTree>
    <p:extLst>
      <p:ext uri="{BB962C8B-B14F-4D97-AF65-F5344CB8AC3E}">
        <p14:creationId xmlns:p14="http://schemas.microsoft.com/office/powerpoint/2010/main" val="227104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4402D9-93BD-0F92-FB2F-C276D0559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06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3EEF8E6-5A9D-CC91-A01D-F8D8A0B29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0" y="1390650"/>
            <a:ext cx="6350000" cy="40767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B7E122-0218-B97E-BD13-F05767F21984}"/>
              </a:ext>
            </a:extLst>
          </p:cNvPr>
          <p:cNvSpPr txBox="1"/>
          <p:nvPr/>
        </p:nvSpPr>
        <p:spPr>
          <a:xfrm>
            <a:off x="3345305" y="5467350"/>
            <a:ext cx="5501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Petits pâtés de Pézenas aux notes sucrées-salées le bonheur des gourmands..</a:t>
            </a:r>
          </a:p>
        </p:txBody>
      </p:sp>
    </p:spTree>
    <p:extLst>
      <p:ext uri="{BB962C8B-B14F-4D97-AF65-F5344CB8AC3E}">
        <p14:creationId xmlns:p14="http://schemas.microsoft.com/office/powerpoint/2010/main" val="425790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9D8E8F-CE38-9E88-BC86-5A6AA11E5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340" y="639000"/>
            <a:ext cx="7424988" cy="5580000"/>
          </a:xfrm>
          <a:prstGeom prst="rect">
            <a:avLst/>
          </a:prstGeom>
          <a:ln w="38100" cap="sq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5377FA-701F-7177-68DF-BAC6DE13A48C}"/>
              </a:ext>
            </a:extLst>
          </p:cNvPr>
          <p:cNvSpPr txBox="1"/>
          <p:nvPr/>
        </p:nvSpPr>
        <p:spPr>
          <a:xfrm>
            <a:off x="350882" y="1868424"/>
            <a:ext cx="33631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Poulain de Pézenas  drôle d’animal, carcasse en bois et, à l’âme festive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De sortie à chaque Carnaval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porté par 9 hommes et, suivi par la foule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La musique résonne dans les rues</a:t>
            </a:r>
          </a:p>
        </p:txBody>
      </p:sp>
    </p:spTree>
    <p:extLst>
      <p:ext uri="{BB962C8B-B14F-4D97-AF65-F5344CB8AC3E}">
        <p14:creationId xmlns:p14="http://schemas.microsoft.com/office/powerpoint/2010/main" val="147814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8BBE88-B560-9EE4-3046-704EAC552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00" y="768939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B22F3F-EBEA-A128-90AB-2A2E3FEE36B0}"/>
              </a:ext>
            </a:extLst>
          </p:cNvPr>
          <p:cNvSpPr txBox="1"/>
          <p:nvPr/>
        </p:nvSpPr>
        <p:spPr>
          <a:xfrm>
            <a:off x="4840637" y="4133809"/>
            <a:ext cx="2510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Cours Jean Jaurès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D67A576-B820-D3F9-EA41-D4C1AA27C308}"/>
              </a:ext>
            </a:extLst>
          </p:cNvPr>
          <p:cNvSpPr txBox="1"/>
          <p:nvPr/>
        </p:nvSpPr>
        <p:spPr>
          <a:xfrm>
            <a:off x="257631" y="4642009"/>
            <a:ext cx="1138505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Patrimoine riche avec nombreux Hôtels particuliers Certaines façades ornées de mascarons (visages de pierre parfois grotesques, énigmatiques.  Ferronneries ouvragées, portes anciennes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Façades colorées aux volets patinés par le soleil et enseignes peintes.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Deux esprits au cœur de la Ville : MOLIERE   et BOBY LAPOINTE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Le Cours Jean Jaurès porte les empreintes de comédiens célèbres : GALABRU – Claude BRASSEUR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sur le sol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85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8CA8CE-1D89-223A-D414-F96C64D56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040" y="374781"/>
            <a:ext cx="3470213" cy="442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9EDF66-49C5-FB48-F11F-4124C834AF3F}"/>
              </a:ext>
            </a:extLst>
          </p:cNvPr>
          <p:cNvSpPr txBox="1"/>
          <p:nvPr/>
        </p:nvSpPr>
        <p:spPr>
          <a:xfrm>
            <a:off x="1802536" y="4913559"/>
            <a:ext cx="39950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err="1"/>
              <a:t>Boby</a:t>
            </a:r>
            <a:r>
              <a:rPr lang="fr-FR" sz="2400" b="1" i="1" dirty="0"/>
              <a:t> LAPOINTE  joyeux trublion, poète des calembours et, jeux de mots</a:t>
            </a:r>
          </a:p>
          <a:p>
            <a:r>
              <a:rPr lang="fr-FR" sz="2400" b="1" i="1" dirty="0"/>
              <a:t>Festival à son nom et Musée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FA44394-A8CC-D7FF-95FC-602B83B39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595" y="1048047"/>
            <a:ext cx="3174603" cy="476190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C49351-9B10-8438-05D6-DAC6561AB019}"/>
              </a:ext>
            </a:extLst>
          </p:cNvPr>
          <p:cNvSpPr txBox="1"/>
          <p:nvPr/>
        </p:nvSpPr>
        <p:spPr>
          <a:xfrm>
            <a:off x="7718015" y="5855795"/>
            <a:ext cx="2898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Fresque à son effigie</a:t>
            </a:r>
          </a:p>
        </p:txBody>
      </p:sp>
    </p:spTree>
    <p:extLst>
      <p:ext uri="{BB962C8B-B14F-4D97-AF65-F5344CB8AC3E}">
        <p14:creationId xmlns:p14="http://schemas.microsoft.com/office/powerpoint/2010/main" val="188928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F9D219-CAAD-2D48-D0C6-B838F620C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642" y="531000"/>
            <a:ext cx="3833346" cy="57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A4ADC-D02F-FE93-96A8-3134AF857B75}"/>
              </a:ext>
            </a:extLst>
          </p:cNvPr>
          <p:cNvSpPr txBox="1"/>
          <p:nvPr/>
        </p:nvSpPr>
        <p:spPr>
          <a:xfrm>
            <a:off x="5594888" y="3967566"/>
            <a:ext cx="4853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Monument de MOLIERE qui trouva dans cette localité</a:t>
            </a:r>
          </a:p>
          <a:p>
            <a:r>
              <a:rPr lang="fr-FR" sz="2400" b="1" i="1" dirty="0"/>
              <a:t>   l’inspiration</a:t>
            </a:r>
          </a:p>
        </p:txBody>
      </p:sp>
    </p:spTree>
    <p:extLst>
      <p:ext uri="{BB962C8B-B14F-4D97-AF65-F5344CB8AC3E}">
        <p14:creationId xmlns:p14="http://schemas.microsoft.com/office/powerpoint/2010/main" val="395901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02D250-BDD9-8B60-6B41-65E68BCAA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156" y="639000"/>
            <a:ext cx="8378375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29FF6A-AACE-C917-D137-8C9D8838B362}"/>
              </a:ext>
            </a:extLst>
          </p:cNvPr>
          <p:cNvSpPr txBox="1"/>
          <p:nvPr/>
        </p:nvSpPr>
        <p:spPr>
          <a:xfrm>
            <a:off x="5129319" y="5757335"/>
            <a:ext cx="2603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Scène du Théâtre</a:t>
            </a:r>
          </a:p>
        </p:txBody>
      </p:sp>
    </p:spTree>
    <p:extLst>
      <p:ext uri="{BB962C8B-B14F-4D97-AF65-F5344CB8AC3E}">
        <p14:creationId xmlns:p14="http://schemas.microsoft.com/office/powerpoint/2010/main" val="19055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0A256F-C37C-9D44-F6A0-66800A9E1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331" y="1376131"/>
            <a:ext cx="2520000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0AB221-1DD2-DFA7-AB34-CEE70EC52BEF}"/>
              </a:ext>
            </a:extLst>
          </p:cNvPr>
          <p:cNvSpPr txBox="1"/>
          <p:nvPr/>
        </p:nvSpPr>
        <p:spPr>
          <a:xfrm>
            <a:off x="1534331" y="5238427"/>
            <a:ext cx="3171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 du Théâtre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BD64B9F-0F24-42F8-379B-C6F912594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489" y="1318010"/>
            <a:ext cx="4911029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B04C1B-C80D-76E3-558E-BDBAF7AFDD8F}"/>
              </a:ext>
            </a:extLst>
          </p:cNvPr>
          <p:cNvSpPr txBox="1"/>
          <p:nvPr/>
        </p:nvSpPr>
        <p:spPr>
          <a:xfrm>
            <a:off x="6431797" y="5238427"/>
            <a:ext cx="4225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Hôtel des Flottes Sebasan</a:t>
            </a:r>
          </a:p>
        </p:txBody>
      </p:sp>
    </p:spTree>
    <p:extLst>
      <p:ext uri="{BB962C8B-B14F-4D97-AF65-F5344CB8AC3E}">
        <p14:creationId xmlns:p14="http://schemas.microsoft.com/office/powerpoint/2010/main" val="102359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E112F9-5252-8B19-7CEC-A86493BCF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97" y="639000"/>
            <a:ext cx="8378375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EA2ABF-D5BC-1275-4B25-053F2E650740}"/>
              </a:ext>
            </a:extLst>
          </p:cNvPr>
          <p:cNvSpPr txBox="1"/>
          <p:nvPr/>
        </p:nvSpPr>
        <p:spPr>
          <a:xfrm>
            <a:off x="232475" y="3429000"/>
            <a:ext cx="2805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Orgue Lépine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Collégiale Saint Jean</a:t>
            </a:r>
          </a:p>
        </p:txBody>
      </p:sp>
    </p:spTree>
    <p:extLst>
      <p:ext uri="{BB962C8B-B14F-4D97-AF65-F5344CB8AC3E}">
        <p14:creationId xmlns:p14="http://schemas.microsoft.com/office/powerpoint/2010/main" val="4264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1E78A6-AE7C-1506-4B86-E7C3CDD1F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103" y="712829"/>
            <a:ext cx="2755101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1525B0-234A-45A9-B17E-B5A73D81AB54}"/>
              </a:ext>
            </a:extLst>
          </p:cNvPr>
          <p:cNvSpPr txBox="1"/>
          <p:nvPr/>
        </p:nvSpPr>
        <p:spPr>
          <a:xfrm>
            <a:off x="1207103" y="4492829"/>
            <a:ext cx="2898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Maison du barbier Gély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B93A256-E146-D676-CF3E-2889AF1673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701" y="1741217"/>
            <a:ext cx="505019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A6B10C-0DE1-C3E1-0C3A-8CABC8CA04AC}"/>
              </a:ext>
            </a:extLst>
          </p:cNvPr>
          <p:cNvSpPr txBox="1"/>
          <p:nvPr/>
        </p:nvSpPr>
        <p:spPr>
          <a:xfrm>
            <a:off x="7342795" y="1105950"/>
            <a:ext cx="36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Hôtel Lacoste</a:t>
            </a:r>
          </a:p>
        </p:txBody>
      </p:sp>
    </p:spTree>
    <p:extLst>
      <p:ext uri="{BB962C8B-B14F-4D97-AF65-F5344CB8AC3E}">
        <p14:creationId xmlns:p14="http://schemas.microsoft.com/office/powerpoint/2010/main" val="175895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610197-3981-F800-A9AA-F091ECC6B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127" y="1413000"/>
            <a:ext cx="3027026" cy="40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5D25D8-6803-9C3D-AFAB-CC6E43C2F4B8}"/>
              </a:ext>
            </a:extLst>
          </p:cNvPr>
          <p:cNvSpPr txBox="1"/>
          <p:nvPr/>
        </p:nvSpPr>
        <p:spPr>
          <a:xfrm>
            <a:off x="7639516" y="5445000"/>
            <a:ext cx="2837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Hôtel Malibran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F1C0D35-35C0-9001-5BAC-CADC6C3C8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328" y="1377312"/>
            <a:ext cx="283783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6F3B82-E759-048D-1A3D-CC21E2FB03E2}"/>
              </a:ext>
            </a:extLst>
          </p:cNvPr>
          <p:cNvSpPr txBox="1"/>
          <p:nvPr/>
        </p:nvSpPr>
        <p:spPr>
          <a:xfrm>
            <a:off x="2520648" y="5249855"/>
            <a:ext cx="2836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Hôtel Carrion-Nizas</a:t>
            </a:r>
          </a:p>
        </p:txBody>
      </p:sp>
    </p:spTree>
    <p:extLst>
      <p:ext uri="{BB962C8B-B14F-4D97-AF65-F5344CB8AC3E}">
        <p14:creationId xmlns:p14="http://schemas.microsoft.com/office/powerpoint/2010/main" val="420636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0BB7F66-EFC5-0FF7-DF43-3B14AE713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057" y="639000"/>
            <a:ext cx="4189188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C67C26-6B5D-9672-CA42-C2A9C1DD37DA}"/>
              </a:ext>
            </a:extLst>
          </p:cNvPr>
          <p:cNvSpPr txBox="1"/>
          <p:nvPr/>
        </p:nvSpPr>
        <p:spPr>
          <a:xfrm>
            <a:off x="1758128" y="6219000"/>
            <a:ext cx="4169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 Hôtel de Graves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30214CD-E868-07A3-95E3-6A7ED980E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61505"/>
            <a:ext cx="50502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9B1F536-A3EE-9719-04DC-B83EE254D132}"/>
              </a:ext>
            </a:extLst>
          </p:cNvPr>
          <p:cNvSpPr txBox="1"/>
          <p:nvPr/>
        </p:nvSpPr>
        <p:spPr>
          <a:xfrm>
            <a:off x="6281458" y="5346591"/>
            <a:ext cx="4711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Portes de l’hôtel de Landes de Saint palais</a:t>
            </a:r>
          </a:p>
          <a:p>
            <a:r>
              <a:rPr lang="fr-FR" sz="2400" b="1" i="1" dirty="0"/>
              <a:t>            rue de la Foire</a:t>
            </a:r>
          </a:p>
        </p:txBody>
      </p:sp>
    </p:spTree>
    <p:extLst>
      <p:ext uri="{BB962C8B-B14F-4D97-AF65-F5344CB8AC3E}">
        <p14:creationId xmlns:p14="http://schemas.microsoft.com/office/powerpoint/2010/main" val="17197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F87A6B-A9A3-29AD-83C0-CAE0D432B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652" y="588653"/>
            <a:ext cx="37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EB419B-42FC-BC71-1989-F8581F305708}"/>
              </a:ext>
            </a:extLst>
          </p:cNvPr>
          <p:cNvSpPr txBox="1"/>
          <p:nvPr/>
        </p:nvSpPr>
        <p:spPr>
          <a:xfrm>
            <a:off x="7030705" y="6214820"/>
            <a:ext cx="4163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 Bassas ( 17eme siècle)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B3B849A-43AF-1295-F020-8571C094D9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292" y="588653"/>
            <a:ext cx="424014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B7F93B-7839-1DD3-094C-E74A6B5FC212}"/>
              </a:ext>
            </a:extLst>
          </p:cNvPr>
          <p:cNvSpPr txBox="1"/>
          <p:nvPr/>
        </p:nvSpPr>
        <p:spPr>
          <a:xfrm>
            <a:off x="1627322" y="6214820"/>
            <a:ext cx="3766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Commanderie de Saint jean</a:t>
            </a:r>
          </a:p>
        </p:txBody>
      </p:sp>
    </p:spTree>
    <p:extLst>
      <p:ext uri="{BB962C8B-B14F-4D97-AF65-F5344CB8AC3E}">
        <p14:creationId xmlns:p14="http://schemas.microsoft.com/office/powerpoint/2010/main" val="186785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C7B9DF-5B74-EBFF-9A54-D92EC8DEB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240" y="639000"/>
            <a:ext cx="4189188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8FB96-BDA1-7A35-BEB3-2B9E5B7FFAD7}"/>
              </a:ext>
            </a:extLst>
          </p:cNvPr>
          <p:cNvSpPr txBox="1"/>
          <p:nvPr/>
        </p:nvSpPr>
        <p:spPr>
          <a:xfrm>
            <a:off x="621792" y="4011375"/>
            <a:ext cx="3584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Porte biaise – Hôtel Agde de Fondousse</a:t>
            </a:r>
          </a:p>
        </p:txBody>
      </p:sp>
    </p:spTree>
    <p:extLst>
      <p:ext uri="{BB962C8B-B14F-4D97-AF65-F5344CB8AC3E}">
        <p14:creationId xmlns:p14="http://schemas.microsoft.com/office/powerpoint/2010/main" val="415604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1EE2FDF-7D00-D09C-8BEA-B56C1BC2A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639000"/>
            <a:ext cx="4189187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BD2F780-FB9A-C175-F0A9-4BBA5D8AF356}"/>
              </a:ext>
            </a:extLst>
          </p:cNvPr>
          <p:cNvSpPr txBox="1"/>
          <p:nvPr/>
        </p:nvSpPr>
        <p:spPr>
          <a:xfrm>
            <a:off x="7729728" y="3739224"/>
            <a:ext cx="3438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Escalier monumental de l’Hôtel Lacoste, à volée et</a:t>
            </a:r>
          </a:p>
          <a:p>
            <a:r>
              <a:rPr lang="fr-FR" sz="2400" b="1" i="1" dirty="0"/>
              <a:t> galeries à voûtes gothiques</a:t>
            </a:r>
          </a:p>
        </p:txBody>
      </p:sp>
    </p:spTree>
    <p:extLst>
      <p:ext uri="{BB962C8B-B14F-4D97-AF65-F5344CB8AC3E}">
        <p14:creationId xmlns:p14="http://schemas.microsoft.com/office/powerpoint/2010/main" val="423376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11E8EF7-203F-553F-7DC6-CD49B3D67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056" y="639000"/>
            <a:ext cx="5717206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98B816-0EC8-8D3C-5B25-521A78335E85}"/>
              </a:ext>
            </a:extLst>
          </p:cNvPr>
          <p:cNvSpPr txBox="1"/>
          <p:nvPr/>
        </p:nvSpPr>
        <p:spPr>
          <a:xfrm>
            <a:off x="872658" y="4369282"/>
            <a:ext cx="3549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Maison Consulaire</a:t>
            </a:r>
          </a:p>
        </p:txBody>
      </p:sp>
    </p:spTree>
    <p:extLst>
      <p:ext uri="{BB962C8B-B14F-4D97-AF65-F5344CB8AC3E}">
        <p14:creationId xmlns:p14="http://schemas.microsoft.com/office/powerpoint/2010/main" val="261330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429E60-E808-5932-BAF8-EEEFF4438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68" y="603000"/>
            <a:ext cx="4485683" cy="56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8B6617-C5FF-936B-BC31-AA9AA17EAE33}"/>
              </a:ext>
            </a:extLst>
          </p:cNvPr>
          <p:cNvSpPr txBox="1"/>
          <p:nvPr/>
        </p:nvSpPr>
        <p:spPr>
          <a:xfrm>
            <a:off x="8266176" y="4269060"/>
            <a:ext cx="565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Porte d’entrée du Château</a:t>
            </a:r>
          </a:p>
        </p:txBody>
      </p:sp>
    </p:spTree>
    <p:extLst>
      <p:ext uri="{BB962C8B-B14F-4D97-AF65-F5344CB8AC3E}">
        <p14:creationId xmlns:p14="http://schemas.microsoft.com/office/powerpoint/2010/main" val="362582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8F241A-EA2D-E03C-57CC-69EA7C554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391" y="639000"/>
            <a:ext cx="37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646087-7EBA-2B89-B1BB-9833EF690DBE}"/>
              </a:ext>
            </a:extLst>
          </p:cNvPr>
          <p:cNvSpPr txBox="1"/>
          <p:nvPr/>
        </p:nvSpPr>
        <p:spPr>
          <a:xfrm>
            <a:off x="4885271" y="5757335"/>
            <a:ext cx="297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Porte Faugère</a:t>
            </a:r>
          </a:p>
        </p:txBody>
      </p:sp>
    </p:spTree>
    <p:extLst>
      <p:ext uri="{BB962C8B-B14F-4D97-AF65-F5344CB8AC3E}">
        <p14:creationId xmlns:p14="http://schemas.microsoft.com/office/powerpoint/2010/main" val="177437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CDC035-22A7-2F20-CC6F-400FB75A7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29" y="1344872"/>
            <a:ext cx="605768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DB67DB-94F0-7F50-61CC-1C677D4FCE30}"/>
              </a:ext>
            </a:extLst>
          </p:cNvPr>
          <p:cNvSpPr txBox="1"/>
          <p:nvPr/>
        </p:nvSpPr>
        <p:spPr>
          <a:xfrm>
            <a:off x="2261252" y="5124872"/>
            <a:ext cx="8260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PEZENAS  cité Héraultaise charmante, haute en couleurs qui semble avoir été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dessinée par des Artistes et animée de Poètes</a:t>
            </a:r>
          </a:p>
        </p:txBody>
      </p:sp>
    </p:spTree>
    <p:extLst>
      <p:ext uri="{BB962C8B-B14F-4D97-AF65-F5344CB8AC3E}">
        <p14:creationId xmlns:p14="http://schemas.microsoft.com/office/powerpoint/2010/main" val="370280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807A4B-4F3F-FEC1-D48E-0EF6F1542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672" y="623320"/>
            <a:ext cx="8790655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0429E2-A5DA-B6AB-A7BC-75085EA27A2C}"/>
              </a:ext>
            </a:extLst>
          </p:cNvPr>
          <p:cNvSpPr txBox="1"/>
          <p:nvPr/>
        </p:nvSpPr>
        <p:spPr>
          <a:xfrm>
            <a:off x="1700672" y="6203320"/>
            <a:ext cx="975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Visite de PEZENAS  cité Héraultaise  de Molière au riche Patrimoine</a:t>
            </a:r>
          </a:p>
        </p:txBody>
      </p:sp>
    </p:spTree>
    <p:extLst>
      <p:ext uri="{BB962C8B-B14F-4D97-AF65-F5344CB8AC3E}">
        <p14:creationId xmlns:p14="http://schemas.microsoft.com/office/powerpoint/2010/main" val="124641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7A0E284-C16E-8A63-21B4-A52DD370ACAE}"/>
              </a:ext>
            </a:extLst>
          </p:cNvPr>
          <p:cNvSpPr txBox="1"/>
          <p:nvPr/>
        </p:nvSpPr>
        <p:spPr>
          <a:xfrm>
            <a:off x="2877312" y="877824"/>
            <a:ext cx="1070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</a:t>
            </a:r>
            <a:r>
              <a:rPr lang="fr-FR" sz="2400" b="1" dirty="0" err="1">
                <a:solidFill>
                  <a:schemeClr val="bg1"/>
                </a:solidFill>
              </a:rPr>
              <a:t>Préenté</a:t>
            </a:r>
            <a:r>
              <a:rPr lang="fr-FR" sz="2400" b="1" dirty="0">
                <a:solidFill>
                  <a:schemeClr val="bg1"/>
                </a:solidFill>
              </a:rPr>
              <a:t> Pézenas Cité De L’Hérault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Haute – En Couleurs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273322E-A225-2F80-1741-10150780A015}"/>
              </a:ext>
            </a:extLst>
          </p:cNvPr>
          <p:cNvSpPr txBox="1"/>
          <p:nvPr/>
        </p:nvSpPr>
        <p:spPr>
          <a:xfrm>
            <a:off x="4084320" y="2718816"/>
            <a:ext cx="8997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F4F9BF1-03A1-77C0-A54B-EDF327E1962E}"/>
              </a:ext>
            </a:extLst>
          </p:cNvPr>
          <p:cNvSpPr txBox="1"/>
          <p:nvPr/>
        </p:nvSpPr>
        <p:spPr>
          <a:xfrm>
            <a:off x="4315968" y="3959643"/>
            <a:ext cx="926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03FEF4-772E-927C-3414-017B993F3A18}"/>
              </a:ext>
            </a:extLst>
          </p:cNvPr>
          <p:cNvSpPr txBox="1"/>
          <p:nvPr/>
        </p:nvSpPr>
        <p:spPr>
          <a:xfrm>
            <a:off x="5644896" y="5121804"/>
            <a:ext cx="4035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616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311</Words>
  <Application>Microsoft Office PowerPoint</Application>
  <PresentationFormat>Grand écran</PresentationFormat>
  <Paragraphs>54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2025-10-02T15:44:04Z</dcterms:created>
  <dcterms:modified xsi:type="dcterms:W3CDTF">2025-10-03T04:34:19Z</dcterms:modified>
</cp:coreProperties>
</file>