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1" r:id="rId6"/>
    <p:sldId id="264" r:id="rId7"/>
    <p:sldId id="263" r:id="rId8"/>
    <p:sldId id="267" r:id="rId9"/>
    <p:sldId id="266" r:id="rId10"/>
    <p:sldId id="265" r:id="rId11"/>
    <p:sldId id="272" r:id="rId12"/>
    <p:sldId id="271" r:id="rId13"/>
    <p:sldId id="270" r:id="rId14"/>
    <p:sldId id="269" r:id="rId15"/>
    <p:sldId id="268" r:id="rId16"/>
    <p:sldId id="275" r:id="rId17"/>
    <p:sldId id="274" r:id="rId18"/>
    <p:sldId id="280" r:id="rId19"/>
    <p:sldId id="273" r:id="rId20"/>
    <p:sldId id="279" r:id="rId21"/>
    <p:sldId id="278" r:id="rId22"/>
    <p:sldId id="277" r:id="rId23"/>
    <p:sldId id="276" r:id="rId24"/>
    <p:sldId id="282" r:id="rId25"/>
    <p:sldId id="281" r:id="rId26"/>
    <p:sldId id="284" r:id="rId27"/>
    <p:sldId id="283" r:id="rId28"/>
    <p:sldId id="286" r:id="rId29"/>
    <p:sldId id="285" r:id="rId30"/>
    <p:sldId id="289" r:id="rId31"/>
    <p:sldId id="287" r:id="rId32"/>
    <p:sldId id="288" r:id="rId33"/>
    <p:sldId id="290" r:id="rId34"/>
    <p:sldId id="292" r:id="rId35"/>
    <p:sldId id="293" r:id="rId36"/>
    <p:sldId id="291" r:id="rId3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DeNefaS3THG2ZrXp10iQSQ==" hashData="8EkBomHlmXPUDmC9jFXshVzhxyEk6sXXzHxn9++YgMKfkTL1obVM+D+XCeeUbSBfiWRERff9p2U8+LTMlUMSh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F1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76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F90A2688-DD5C-F940-B3F1-FE1B01285BD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6A9853F3-61B8-0021-B812-C9FEE6B5DF2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5E8E55DC-6428-0BD5-4AB0-E2AC093D7FC1}"/>
              </a:ext>
            </a:extLst>
          </p:cNvPr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91BAB84D-E00D-4589-13EE-B86065435BCB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B0C2F19D-22E2-F7BB-CCE5-0948542AA24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288831D4-A517-5056-5A9B-A0773AA86B1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4F3482D-9770-4D4B-A752-08A8AAFF79B1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>
            <a:extLst>
              <a:ext uri="{FF2B5EF4-FFF2-40B4-BE49-F238E27FC236}">
                <a16:creationId xmlns:a16="http://schemas.microsoft.com/office/drawing/2014/main" id="{B20EA6D4-ADC4-7244-1A99-88CBD2A41E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DC87ADD-9EA1-46FD-94FA-407E4EDAD58F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0CFF3477-2A67-C1A8-F7F5-B583C0519CB4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2F1286C5-E7CF-5446-2CC8-C222B59B8D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>
            <a:extLst>
              <a:ext uri="{FF2B5EF4-FFF2-40B4-BE49-F238E27FC236}">
                <a16:creationId xmlns:a16="http://schemas.microsoft.com/office/drawing/2014/main" id="{04C60A2B-79FA-C4C5-3333-83C8E3A022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F3DDC88-3E8C-4BE6-AEF9-21EF290A76F5}" type="slidenum">
              <a:rPr lang="fr-FR" altLang="fr-FR"/>
              <a:pPr/>
              <a:t>2</a:t>
            </a:fld>
            <a:endParaRPr lang="fr-FR" altLang="fr-FR"/>
          </a:p>
        </p:txBody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091B42C5-0A75-03AC-3DC7-4642BD3C2E31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9050D35F-ACD5-AA81-2760-20B6E70DEE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>
            <a:extLst>
              <a:ext uri="{FF2B5EF4-FFF2-40B4-BE49-F238E27FC236}">
                <a16:creationId xmlns:a16="http://schemas.microsoft.com/office/drawing/2014/main" id="{1CC43FD1-EBE6-E2EB-208E-34A47A27F8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D2864AE-A677-45B8-85B0-A1019AD0054C}" type="slidenum">
              <a:rPr lang="fr-FR" altLang="fr-FR"/>
              <a:pPr/>
              <a:t>3</a:t>
            </a:fld>
            <a:endParaRPr lang="fr-FR" altLang="fr-FR"/>
          </a:p>
        </p:txBody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29BA9A01-8721-98A7-A84A-AA9D9146C278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77EF464D-9E49-86D0-AA38-0C3DE164EA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>
            <a:extLst>
              <a:ext uri="{FF2B5EF4-FFF2-40B4-BE49-F238E27FC236}">
                <a16:creationId xmlns:a16="http://schemas.microsoft.com/office/drawing/2014/main" id="{47AF23E7-4D70-D952-1582-4ED573B0B8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975C9D3-4703-4D7C-8C61-206856E32BA3}" type="slidenum">
              <a:rPr lang="fr-FR" altLang="fr-FR"/>
              <a:pPr/>
              <a:t>4</a:t>
            </a:fld>
            <a:endParaRPr lang="fr-FR" altLang="fr-FR"/>
          </a:p>
        </p:txBody>
      </p:sp>
      <p:sp>
        <p:nvSpPr>
          <p:cNvPr id="21506" name="Rectangle 2">
            <a:extLst>
              <a:ext uri="{FF2B5EF4-FFF2-40B4-BE49-F238E27FC236}">
                <a16:creationId xmlns:a16="http://schemas.microsoft.com/office/drawing/2014/main" id="{910B0DAB-9D4D-B868-7500-B6DD2A62EDCA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D3873361-7A21-1124-20C4-0A062946D7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>
            <a:extLst>
              <a:ext uri="{FF2B5EF4-FFF2-40B4-BE49-F238E27FC236}">
                <a16:creationId xmlns:a16="http://schemas.microsoft.com/office/drawing/2014/main" id="{F997CA6C-A6B5-6E1E-BAE7-EE7472848E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6133929-2741-4E0B-BCA8-62F6C7818F15}" type="slidenum">
              <a:rPr lang="fr-FR" altLang="fr-FR"/>
              <a:pPr/>
              <a:t>5</a:t>
            </a:fld>
            <a:endParaRPr lang="fr-FR" altLang="fr-FR"/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F4BEADFE-D4C8-8DEE-16AB-4E69E1DE7D04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406383D2-CC1F-DA09-DAE8-2B6A38C998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>
            <a:extLst>
              <a:ext uri="{FF2B5EF4-FFF2-40B4-BE49-F238E27FC236}">
                <a16:creationId xmlns:a16="http://schemas.microsoft.com/office/drawing/2014/main" id="{52A44C1F-C881-20EC-D7D8-A20C1CBC360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BCA550F-5B90-4AEB-A804-95E2B3CDEB8E}" type="slidenum">
              <a:rPr lang="fr-FR" altLang="fr-FR"/>
              <a:pPr/>
              <a:t>6</a:t>
            </a:fld>
            <a:endParaRPr lang="fr-FR" altLang="fr-FR"/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DDDABFAD-0550-C3B4-5193-AE897086196D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A24D090B-4365-92A5-5866-77E0FCDEC9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>
            <a:extLst>
              <a:ext uri="{FF2B5EF4-FFF2-40B4-BE49-F238E27FC236}">
                <a16:creationId xmlns:a16="http://schemas.microsoft.com/office/drawing/2014/main" id="{176800F2-58E6-D75D-C1D4-D5B7E2630C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EE2C162-6654-4E0A-8A9B-79F23FE43E17}" type="slidenum">
              <a:rPr lang="fr-FR" altLang="fr-FR"/>
              <a:pPr/>
              <a:t>7</a:t>
            </a:fld>
            <a:endParaRPr lang="fr-FR" altLang="fr-FR"/>
          </a:p>
        </p:txBody>
      </p:sp>
      <p:sp>
        <p:nvSpPr>
          <p:cNvPr id="29698" name="Rectangle 2">
            <a:extLst>
              <a:ext uri="{FF2B5EF4-FFF2-40B4-BE49-F238E27FC236}">
                <a16:creationId xmlns:a16="http://schemas.microsoft.com/office/drawing/2014/main" id="{515AC8D2-0872-0B62-B072-62C228AEFA52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562A74FB-0D67-8AAA-6290-ED8FB23808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>
            <a:extLst>
              <a:ext uri="{FF2B5EF4-FFF2-40B4-BE49-F238E27FC236}">
                <a16:creationId xmlns:a16="http://schemas.microsoft.com/office/drawing/2014/main" id="{F01CC126-760F-9C6D-DB01-30A184A2D9A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ABDAE7E-B6B0-432B-9301-1662A1BBD364}" type="slidenum">
              <a:rPr lang="fr-FR" altLang="fr-FR"/>
              <a:pPr/>
              <a:t>8</a:t>
            </a:fld>
            <a:endParaRPr lang="fr-FR" altLang="fr-FR"/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3C60549E-8B6F-72D6-5DEE-150BE05EF0C0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C2EAADCD-FC39-BCA2-8BD0-C491572794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>
            <a:extLst>
              <a:ext uri="{FF2B5EF4-FFF2-40B4-BE49-F238E27FC236}">
                <a16:creationId xmlns:a16="http://schemas.microsoft.com/office/drawing/2014/main" id="{EABA5763-3462-6C80-2B4C-DC72E589625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A1D7C04-EF08-4419-ABFC-21D8BB860094}" type="slidenum">
              <a:rPr lang="fr-FR" altLang="fr-FR"/>
              <a:pPr/>
              <a:t>9</a:t>
            </a:fld>
            <a:endParaRPr lang="fr-FR" altLang="fr-FR"/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6145520C-D74C-4B8D-0928-B0C6B17E0518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C9554888-2DE0-4996-BE2D-48DCE9FB13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>
            <a:extLst>
              <a:ext uri="{FF2B5EF4-FFF2-40B4-BE49-F238E27FC236}">
                <a16:creationId xmlns:a16="http://schemas.microsoft.com/office/drawing/2014/main" id="{5995122F-152B-B6FC-E87C-7E226E17ED7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2259D10-3B7A-498C-931E-CBB7DE9A9EF8}" type="slidenum">
              <a:rPr lang="fr-FR" altLang="fr-FR"/>
              <a:pPr/>
              <a:t>10</a:t>
            </a:fld>
            <a:endParaRPr lang="fr-FR" altLang="fr-FR"/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1F83D421-511D-588E-B859-A23D96B3F3DC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27671284-3094-98C5-4263-0A29F1EAC7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>
            <a:extLst>
              <a:ext uri="{FF2B5EF4-FFF2-40B4-BE49-F238E27FC236}">
                <a16:creationId xmlns:a16="http://schemas.microsoft.com/office/drawing/2014/main" id="{B55389E9-D4F6-A675-87E6-BC97A76AEF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440D306-928C-489B-93B5-4AA21DAAB9AC}" type="slidenum">
              <a:rPr lang="fr-FR" altLang="fr-FR"/>
              <a:pPr/>
              <a:t>11</a:t>
            </a:fld>
            <a:endParaRPr lang="fr-FR" altLang="fr-FR"/>
          </a:p>
        </p:txBody>
      </p:sp>
      <p:sp>
        <p:nvSpPr>
          <p:cNvPr id="37890" name="Rectangle 2">
            <a:extLst>
              <a:ext uri="{FF2B5EF4-FFF2-40B4-BE49-F238E27FC236}">
                <a16:creationId xmlns:a16="http://schemas.microsoft.com/office/drawing/2014/main" id="{EEFF065F-F5A2-E304-0D04-E6E0896F0C5E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66AE2E6B-3233-2DE8-B2BA-BA7D019349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>
            <a:extLst>
              <a:ext uri="{FF2B5EF4-FFF2-40B4-BE49-F238E27FC236}">
                <a16:creationId xmlns:a16="http://schemas.microsoft.com/office/drawing/2014/main" id="{F76F1447-6E10-92D1-4786-AAB7CB8F99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8EA38F5-A16D-446D-B7A4-337E79CE21BD}" type="slidenum">
              <a:rPr lang="fr-FR" altLang="fr-FR"/>
              <a:pPr/>
              <a:t>12</a:t>
            </a:fld>
            <a:endParaRPr lang="fr-FR" altLang="fr-FR"/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C7A1BF52-D885-BB99-DD58-2E1E0F7DABFA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2E3C05E9-8D31-A3E7-B46B-77728A7779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>
            <a:extLst>
              <a:ext uri="{FF2B5EF4-FFF2-40B4-BE49-F238E27FC236}">
                <a16:creationId xmlns:a16="http://schemas.microsoft.com/office/drawing/2014/main" id="{2AFB548A-DD68-7DD5-F984-F1C3249993D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0C8314A-2503-45FB-985C-105CBE89509F}" type="slidenum">
              <a:rPr lang="fr-FR" altLang="fr-FR"/>
              <a:pPr/>
              <a:t>13</a:t>
            </a:fld>
            <a:endParaRPr lang="fr-FR" altLang="fr-FR"/>
          </a:p>
        </p:txBody>
      </p:sp>
      <p:sp>
        <p:nvSpPr>
          <p:cNvPr id="41986" name="Rectangle 2">
            <a:extLst>
              <a:ext uri="{FF2B5EF4-FFF2-40B4-BE49-F238E27FC236}">
                <a16:creationId xmlns:a16="http://schemas.microsoft.com/office/drawing/2014/main" id="{0BC9CC67-2D8B-7E2C-9E85-6B59A9388964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3966C2CF-CF2A-2E46-A3E2-0A7CAFB457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>
            <a:extLst>
              <a:ext uri="{FF2B5EF4-FFF2-40B4-BE49-F238E27FC236}">
                <a16:creationId xmlns:a16="http://schemas.microsoft.com/office/drawing/2014/main" id="{F8D3596F-A6B6-1528-3014-1F5DE6A40D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1F342DC-DE0B-44D6-B5CA-427A4260E715}" type="slidenum">
              <a:rPr lang="fr-FR" altLang="fr-FR"/>
              <a:pPr/>
              <a:t>14</a:t>
            </a:fld>
            <a:endParaRPr lang="fr-FR" altLang="fr-FR"/>
          </a:p>
        </p:txBody>
      </p:sp>
      <p:sp>
        <p:nvSpPr>
          <p:cNvPr id="44034" name="Rectangle 2">
            <a:extLst>
              <a:ext uri="{FF2B5EF4-FFF2-40B4-BE49-F238E27FC236}">
                <a16:creationId xmlns:a16="http://schemas.microsoft.com/office/drawing/2014/main" id="{9FA809B6-95A6-870F-03F4-70DEC0F03B8B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6B0FA858-6CF0-1B89-953B-E930DECE52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>
            <a:extLst>
              <a:ext uri="{FF2B5EF4-FFF2-40B4-BE49-F238E27FC236}">
                <a16:creationId xmlns:a16="http://schemas.microsoft.com/office/drawing/2014/main" id="{994F9E1D-CF19-D76E-988D-423AF8B53F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64D2AEA-F47D-4613-BBEF-E152C7AA32BB}" type="slidenum">
              <a:rPr lang="fr-FR" altLang="fr-FR"/>
              <a:pPr/>
              <a:t>15</a:t>
            </a:fld>
            <a:endParaRPr lang="fr-FR" altLang="fr-FR"/>
          </a:p>
        </p:txBody>
      </p:sp>
      <p:sp>
        <p:nvSpPr>
          <p:cNvPr id="46082" name="Rectangle 2">
            <a:extLst>
              <a:ext uri="{FF2B5EF4-FFF2-40B4-BE49-F238E27FC236}">
                <a16:creationId xmlns:a16="http://schemas.microsoft.com/office/drawing/2014/main" id="{5B30970C-2A1C-25C7-9E23-53DB842D9340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6E153142-BCD9-86F5-78B3-40D72B6017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7">
            <a:extLst>
              <a:ext uri="{FF2B5EF4-FFF2-40B4-BE49-F238E27FC236}">
                <a16:creationId xmlns:a16="http://schemas.microsoft.com/office/drawing/2014/main" id="{4DED65D3-5CAB-7385-7D84-58AEC215E88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93E367E-71F8-43D2-B703-3AB616430C6C}" type="slidenum">
              <a:rPr lang="fr-FR" altLang="fr-FR"/>
              <a:pPr/>
              <a:t>16</a:t>
            </a:fld>
            <a:endParaRPr lang="fr-FR" altLang="fr-FR"/>
          </a:p>
        </p:txBody>
      </p:sp>
      <p:sp>
        <p:nvSpPr>
          <p:cNvPr id="48130" name="Rectangle 2">
            <a:extLst>
              <a:ext uri="{FF2B5EF4-FFF2-40B4-BE49-F238E27FC236}">
                <a16:creationId xmlns:a16="http://schemas.microsoft.com/office/drawing/2014/main" id="{B0FB789B-B02B-1BDF-9D4C-3093B6E4DF48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34A0A2D6-1C95-A1AC-299D-64DC0ECC01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>
            <a:extLst>
              <a:ext uri="{FF2B5EF4-FFF2-40B4-BE49-F238E27FC236}">
                <a16:creationId xmlns:a16="http://schemas.microsoft.com/office/drawing/2014/main" id="{2599EEF0-06EC-82C4-934E-0D184A29D99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72158D2-44FF-4D9B-9170-6F9FFA557948}" type="slidenum">
              <a:rPr lang="fr-FR" altLang="fr-FR"/>
              <a:pPr/>
              <a:t>17</a:t>
            </a:fld>
            <a:endParaRPr lang="fr-FR" altLang="fr-FR"/>
          </a:p>
        </p:txBody>
      </p:sp>
      <p:sp>
        <p:nvSpPr>
          <p:cNvPr id="50178" name="Rectangle 2">
            <a:extLst>
              <a:ext uri="{FF2B5EF4-FFF2-40B4-BE49-F238E27FC236}">
                <a16:creationId xmlns:a16="http://schemas.microsoft.com/office/drawing/2014/main" id="{E4B9878E-860B-F153-8F76-60BE39CE0B49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2816E717-2211-1AFA-8146-6CBB596E47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7">
            <a:extLst>
              <a:ext uri="{FF2B5EF4-FFF2-40B4-BE49-F238E27FC236}">
                <a16:creationId xmlns:a16="http://schemas.microsoft.com/office/drawing/2014/main" id="{0E980AAF-4A85-69A3-F46D-92A2AFBBE28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E4DC126-0D4E-429B-950E-51FBB375DABD}" type="slidenum">
              <a:rPr lang="fr-FR" altLang="fr-FR"/>
              <a:pPr/>
              <a:t>18</a:t>
            </a:fld>
            <a:endParaRPr lang="fr-FR" altLang="fr-FR"/>
          </a:p>
        </p:txBody>
      </p:sp>
      <p:sp>
        <p:nvSpPr>
          <p:cNvPr id="52226" name="Rectangle 2">
            <a:extLst>
              <a:ext uri="{FF2B5EF4-FFF2-40B4-BE49-F238E27FC236}">
                <a16:creationId xmlns:a16="http://schemas.microsoft.com/office/drawing/2014/main" id="{5F20184C-9B3B-8CE5-AAD2-C41367DC5EB2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2ED2A4E0-A43F-96AC-A1E4-FAA7B162AE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7">
            <a:extLst>
              <a:ext uri="{FF2B5EF4-FFF2-40B4-BE49-F238E27FC236}">
                <a16:creationId xmlns:a16="http://schemas.microsoft.com/office/drawing/2014/main" id="{17453B77-EC4A-A290-71BF-8295AA67FCA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D963E94-96CE-4D46-AAD2-440E65301CC4}" type="slidenum">
              <a:rPr lang="fr-FR" altLang="fr-FR"/>
              <a:pPr/>
              <a:t>19</a:t>
            </a:fld>
            <a:endParaRPr lang="fr-FR" altLang="fr-FR"/>
          </a:p>
        </p:txBody>
      </p:sp>
      <p:sp>
        <p:nvSpPr>
          <p:cNvPr id="54274" name="Rectangle 2">
            <a:extLst>
              <a:ext uri="{FF2B5EF4-FFF2-40B4-BE49-F238E27FC236}">
                <a16:creationId xmlns:a16="http://schemas.microsoft.com/office/drawing/2014/main" id="{33672C65-7054-FCB4-AEC1-DD9725879326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E3006344-81E1-CE92-DC73-5BE84084F7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7">
            <a:extLst>
              <a:ext uri="{FF2B5EF4-FFF2-40B4-BE49-F238E27FC236}">
                <a16:creationId xmlns:a16="http://schemas.microsoft.com/office/drawing/2014/main" id="{A99B2174-817E-2510-E3C4-2EA63D3EAF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E46FAB5-8AB8-45FE-BAD5-FD583C1F2670}" type="slidenum">
              <a:rPr lang="fr-FR" altLang="fr-FR"/>
              <a:pPr/>
              <a:t>20</a:t>
            </a:fld>
            <a:endParaRPr lang="fr-FR" altLang="fr-FR"/>
          </a:p>
        </p:txBody>
      </p:sp>
      <p:sp>
        <p:nvSpPr>
          <p:cNvPr id="56322" name="Rectangle 2">
            <a:extLst>
              <a:ext uri="{FF2B5EF4-FFF2-40B4-BE49-F238E27FC236}">
                <a16:creationId xmlns:a16="http://schemas.microsoft.com/office/drawing/2014/main" id="{6BB2F154-7299-4840-DE0A-DB2B37C847BB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E0857F41-00C5-78C4-5D55-E7B913C7F7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>
            <a:extLst>
              <a:ext uri="{FF2B5EF4-FFF2-40B4-BE49-F238E27FC236}">
                <a16:creationId xmlns:a16="http://schemas.microsoft.com/office/drawing/2014/main" id="{2F4B5689-DA01-37EB-2933-20C7F970AAC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6D215A6-28D0-4789-8210-93AA26959691}" type="slidenum">
              <a:rPr lang="fr-FR" altLang="fr-FR"/>
              <a:pPr/>
              <a:t>21</a:t>
            </a:fld>
            <a:endParaRPr lang="fr-FR" altLang="fr-FR"/>
          </a:p>
        </p:txBody>
      </p:sp>
      <p:sp>
        <p:nvSpPr>
          <p:cNvPr id="58370" name="Rectangle 2">
            <a:extLst>
              <a:ext uri="{FF2B5EF4-FFF2-40B4-BE49-F238E27FC236}">
                <a16:creationId xmlns:a16="http://schemas.microsoft.com/office/drawing/2014/main" id="{3083D9AA-9134-C553-4110-584B27693D21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BBF16AE6-6342-1EDE-5704-D37D999C09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7">
            <a:extLst>
              <a:ext uri="{FF2B5EF4-FFF2-40B4-BE49-F238E27FC236}">
                <a16:creationId xmlns:a16="http://schemas.microsoft.com/office/drawing/2014/main" id="{FBE6280C-A63C-ABF6-B3C9-7C08CFFA3C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2E0A1C1-2A50-4E3A-841D-B8E6D980C735}" type="slidenum">
              <a:rPr lang="fr-FR" altLang="fr-FR"/>
              <a:pPr/>
              <a:t>22</a:t>
            </a:fld>
            <a:endParaRPr lang="fr-FR" altLang="fr-FR"/>
          </a:p>
        </p:txBody>
      </p:sp>
      <p:sp>
        <p:nvSpPr>
          <p:cNvPr id="60418" name="Rectangle 2">
            <a:extLst>
              <a:ext uri="{FF2B5EF4-FFF2-40B4-BE49-F238E27FC236}">
                <a16:creationId xmlns:a16="http://schemas.microsoft.com/office/drawing/2014/main" id="{8E3EBE24-FE87-D725-D337-4721695636F4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E249B83D-57DF-C54D-9A3F-5F990B1D90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7">
            <a:extLst>
              <a:ext uri="{FF2B5EF4-FFF2-40B4-BE49-F238E27FC236}">
                <a16:creationId xmlns:a16="http://schemas.microsoft.com/office/drawing/2014/main" id="{75BC54FF-5E45-EFDB-2835-BE1BA5AEA9D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D226E65-117B-4FFA-B3B5-65C58DB7BEB5}" type="slidenum">
              <a:rPr lang="fr-FR" altLang="fr-FR"/>
              <a:pPr/>
              <a:t>23</a:t>
            </a:fld>
            <a:endParaRPr lang="fr-FR" altLang="fr-FR"/>
          </a:p>
        </p:txBody>
      </p:sp>
      <p:sp>
        <p:nvSpPr>
          <p:cNvPr id="62466" name="Rectangle 2">
            <a:extLst>
              <a:ext uri="{FF2B5EF4-FFF2-40B4-BE49-F238E27FC236}">
                <a16:creationId xmlns:a16="http://schemas.microsoft.com/office/drawing/2014/main" id="{2B2317C0-E6C5-D339-DCE8-05FDF49CB2F1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FD4CF6BF-92BD-06D4-5C0E-8586D7FDCC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7">
            <a:extLst>
              <a:ext uri="{FF2B5EF4-FFF2-40B4-BE49-F238E27FC236}">
                <a16:creationId xmlns:a16="http://schemas.microsoft.com/office/drawing/2014/main" id="{3FD619EC-CA06-3D1F-E98A-A51962C66F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D53934A-F785-4D20-9D55-6EB43B3A9C18}" type="slidenum">
              <a:rPr lang="fr-FR" altLang="fr-FR"/>
              <a:pPr/>
              <a:t>24</a:t>
            </a:fld>
            <a:endParaRPr lang="fr-FR" altLang="fr-FR"/>
          </a:p>
        </p:txBody>
      </p:sp>
      <p:sp>
        <p:nvSpPr>
          <p:cNvPr id="64514" name="Rectangle 2">
            <a:extLst>
              <a:ext uri="{FF2B5EF4-FFF2-40B4-BE49-F238E27FC236}">
                <a16:creationId xmlns:a16="http://schemas.microsoft.com/office/drawing/2014/main" id="{5D49C804-6315-CD73-4CC4-BB0C2C5662F0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DDDB221F-F309-5149-8503-1F1BE88546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>
            <a:extLst>
              <a:ext uri="{FF2B5EF4-FFF2-40B4-BE49-F238E27FC236}">
                <a16:creationId xmlns:a16="http://schemas.microsoft.com/office/drawing/2014/main" id="{45A154A8-9313-A694-5BA3-10C911468A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409EAFE-668A-42A6-B61D-96A523C1DDFE}" type="slidenum">
              <a:rPr lang="fr-FR" altLang="fr-FR"/>
              <a:pPr/>
              <a:t>25</a:t>
            </a:fld>
            <a:endParaRPr lang="fr-FR" altLang="fr-FR"/>
          </a:p>
        </p:txBody>
      </p:sp>
      <p:sp>
        <p:nvSpPr>
          <p:cNvPr id="66562" name="Rectangle 2">
            <a:extLst>
              <a:ext uri="{FF2B5EF4-FFF2-40B4-BE49-F238E27FC236}">
                <a16:creationId xmlns:a16="http://schemas.microsoft.com/office/drawing/2014/main" id="{B177AB80-6A18-3946-E807-F9D5750850E4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92CD6956-02B1-BBCA-854A-9B7DE2F0E1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7">
            <a:extLst>
              <a:ext uri="{FF2B5EF4-FFF2-40B4-BE49-F238E27FC236}">
                <a16:creationId xmlns:a16="http://schemas.microsoft.com/office/drawing/2014/main" id="{4C8F298E-A8B3-E140-E90C-BC7B7C48CC1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70611A0-519F-4783-8433-D8153AB30177}" type="slidenum">
              <a:rPr lang="fr-FR" altLang="fr-FR"/>
              <a:pPr/>
              <a:t>26</a:t>
            </a:fld>
            <a:endParaRPr lang="fr-FR" altLang="fr-FR"/>
          </a:p>
        </p:txBody>
      </p:sp>
      <p:sp>
        <p:nvSpPr>
          <p:cNvPr id="68610" name="Rectangle 2">
            <a:extLst>
              <a:ext uri="{FF2B5EF4-FFF2-40B4-BE49-F238E27FC236}">
                <a16:creationId xmlns:a16="http://schemas.microsoft.com/office/drawing/2014/main" id="{DB2A90FF-7879-8FA6-3FC8-45A43DAC3515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2FE92FCF-F378-4900-992C-C18B5E72B8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>
            <a:extLst>
              <a:ext uri="{FF2B5EF4-FFF2-40B4-BE49-F238E27FC236}">
                <a16:creationId xmlns:a16="http://schemas.microsoft.com/office/drawing/2014/main" id="{D0E1CD4E-0D38-407A-20C6-52C0F553BD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D6E33E7-967B-4D3E-A190-7E2456FF8C45}" type="slidenum">
              <a:rPr lang="fr-FR" altLang="fr-FR"/>
              <a:pPr/>
              <a:t>27</a:t>
            </a:fld>
            <a:endParaRPr lang="fr-FR" altLang="fr-FR"/>
          </a:p>
        </p:txBody>
      </p:sp>
      <p:sp>
        <p:nvSpPr>
          <p:cNvPr id="70658" name="Rectangle 2">
            <a:extLst>
              <a:ext uri="{FF2B5EF4-FFF2-40B4-BE49-F238E27FC236}">
                <a16:creationId xmlns:a16="http://schemas.microsoft.com/office/drawing/2014/main" id="{C6BF9BC2-00B5-A79D-3B95-6388EA8A502B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C8A9F935-5BF1-C4E8-5250-CF037CC340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>
            <a:extLst>
              <a:ext uri="{FF2B5EF4-FFF2-40B4-BE49-F238E27FC236}">
                <a16:creationId xmlns:a16="http://schemas.microsoft.com/office/drawing/2014/main" id="{A23CF884-4ACB-092F-E70C-93AE2C34C9B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85D27F7-631C-4AC7-B3AC-437612D5862B}" type="slidenum">
              <a:rPr lang="fr-FR" altLang="fr-FR"/>
              <a:pPr/>
              <a:t>28</a:t>
            </a:fld>
            <a:endParaRPr lang="fr-FR" altLang="fr-FR"/>
          </a:p>
        </p:txBody>
      </p:sp>
      <p:sp>
        <p:nvSpPr>
          <p:cNvPr id="72706" name="Rectangle 2">
            <a:extLst>
              <a:ext uri="{FF2B5EF4-FFF2-40B4-BE49-F238E27FC236}">
                <a16:creationId xmlns:a16="http://schemas.microsoft.com/office/drawing/2014/main" id="{7B9F0FF5-E0D2-DC58-0420-AC01C5AF1CA6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E0FAB2B1-9E5E-807F-22E9-A96AF78238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>
            <a:extLst>
              <a:ext uri="{FF2B5EF4-FFF2-40B4-BE49-F238E27FC236}">
                <a16:creationId xmlns:a16="http://schemas.microsoft.com/office/drawing/2014/main" id="{9BAFEB34-32E0-A0CA-4FE7-BB5FA44F46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CB892EB-49DB-407D-9D91-EEC5BEF2DE86}" type="slidenum">
              <a:rPr lang="fr-FR" altLang="fr-FR"/>
              <a:pPr/>
              <a:t>29</a:t>
            </a:fld>
            <a:endParaRPr lang="fr-FR" altLang="fr-FR"/>
          </a:p>
        </p:txBody>
      </p:sp>
      <p:sp>
        <p:nvSpPr>
          <p:cNvPr id="74754" name="Rectangle 2">
            <a:extLst>
              <a:ext uri="{FF2B5EF4-FFF2-40B4-BE49-F238E27FC236}">
                <a16:creationId xmlns:a16="http://schemas.microsoft.com/office/drawing/2014/main" id="{5A0DCAAF-0CDC-66A7-3B18-829B7EB28010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F0190710-8982-86AF-53E7-36C43D0921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7">
            <a:extLst>
              <a:ext uri="{FF2B5EF4-FFF2-40B4-BE49-F238E27FC236}">
                <a16:creationId xmlns:a16="http://schemas.microsoft.com/office/drawing/2014/main" id="{51F3B1BB-BAF4-E401-97F3-424F58544B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AEF6298-9727-4F15-AB5B-EAB287181495}" type="slidenum">
              <a:rPr lang="fr-FR" altLang="fr-FR"/>
              <a:pPr/>
              <a:t>30</a:t>
            </a:fld>
            <a:endParaRPr lang="fr-FR" altLang="fr-FR"/>
          </a:p>
        </p:txBody>
      </p:sp>
      <p:sp>
        <p:nvSpPr>
          <p:cNvPr id="76802" name="Rectangle 1026">
            <a:extLst>
              <a:ext uri="{FF2B5EF4-FFF2-40B4-BE49-F238E27FC236}">
                <a16:creationId xmlns:a16="http://schemas.microsoft.com/office/drawing/2014/main" id="{75B68ED6-CA79-E10D-FEF7-FBFF455866D3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1027">
            <a:extLst>
              <a:ext uri="{FF2B5EF4-FFF2-40B4-BE49-F238E27FC236}">
                <a16:creationId xmlns:a16="http://schemas.microsoft.com/office/drawing/2014/main" id="{5483CC15-F4FB-A7E7-267E-A26366352A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7">
            <a:extLst>
              <a:ext uri="{FF2B5EF4-FFF2-40B4-BE49-F238E27FC236}">
                <a16:creationId xmlns:a16="http://schemas.microsoft.com/office/drawing/2014/main" id="{F5736E7B-1EE0-F447-1701-D6F625A3555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44E012A-FB84-45BA-B237-4E6BB138508A}" type="slidenum">
              <a:rPr lang="fr-FR" altLang="fr-FR"/>
              <a:pPr/>
              <a:t>31</a:t>
            </a:fld>
            <a:endParaRPr lang="fr-FR" altLang="fr-FR"/>
          </a:p>
        </p:txBody>
      </p:sp>
      <p:sp>
        <p:nvSpPr>
          <p:cNvPr id="78850" name="Rectangle 2">
            <a:extLst>
              <a:ext uri="{FF2B5EF4-FFF2-40B4-BE49-F238E27FC236}">
                <a16:creationId xmlns:a16="http://schemas.microsoft.com/office/drawing/2014/main" id="{D2BC76C3-01C4-B474-0BD7-827F8195620D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A8A9E311-4A0C-36AD-EC05-5B6C43764B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7">
            <a:extLst>
              <a:ext uri="{FF2B5EF4-FFF2-40B4-BE49-F238E27FC236}">
                <a16:creationId xmlns:a16="http://schemas.microsoft.com/office/drawing/2014/main" id="{308053E8-8569-91E7-AC3D-7B4B82C94B4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4348A48-BB65-4FCB-B92A-DA34B5150E76}" type="slidenum">
              <a:rPr lang="fr-FR" altLang="fr-FR"/>
              <a:pPr/>
              <a:t>32</a:t>
            </a:fld>
            <a:endParaRPr lang="fr-FR" altLang="fr-FR"/>
          </a:p>
        </p:txBody>
      </p:sp>
      <p:sp>
        <p:nvSpPr>
          <p:cNvPr id="80898" name="Rectangle 2">
            <a:extLst>
              <a:ext uri="{FF2B5EF4-FFF2-40B4-BE49-F238E27FC236}">
                <a16:creationId xmlns:a16="http://schemas.microsoft.com/office/drawing/2014/main" id="{E554066C-08B0-CE60-FBA8-067608E3C24D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799C589A-3230-4C25-7BE9-4F2FA9F788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7">
            <a:extLst>
              <a:ext uri="{FF2B5EF4-FFF2-40B4-BE49-F238E27FC236}">
                <a16:creationId xmlns:a16="http://schemas.microsoft.com/office/drawing/2014/main" id="{3463F323-8EEA-BBB6-1432-3EF262B2AD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0427DEE-6C01-43E4-BEDB-41BC1FE54759}" type="slidenum">
              <a:rPr lang="fr-FR" altLang="fr-FR"/>
              <a:pPr/>
              <a:t>33</a:t>
            </a:fld>
            <a:endParaRPr lang="fr-FR" altLang="fr-FR"/>
          </a:p>
        </p:txBody>
      </p:sp>
      <p:sp>
        <p:nvSpPr>
          <p:cNvPr id="82946" name="Rectangle 2">
            <a:extLst>
              <a:ext uri="{FF2B5EF4-FFF2-40B4-BE49-F238E27FC236}">
                <a16:creationId xmlns:a16="http://schemas.microsoft.com/office/drawing/2014/main" id="{9915EC6B-EE4E-6B44-28EB-F3D268C4B2EE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53FA5298-3F14-518E-B98C-9C0335E8A2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7">
            <a:extLst>
              <a:ext uri="{FF2B5EF4-FFF2-40B4-BE49-F238E27FC236}">
                <a16:creationId xmlns:a16="http://schemas.microsoft.com/office/drawing/2014/main" id="{578F06A8-A76B-DBCC-2F0F-E462ACC0A93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8B24DF1-10F8-4711-87C5-44F3F9537639}" type="slidenum">
              <a:rPr lang="fr-FR" altLang="fr-FR"/>
              <a:pPr/>
              <a:t>34</a:t>
            </a:fld>
            <a:endParaRPr lang="fr-FR" altLang="fr-FR"/>
          </a:p>
        </p:txBody>
      </p:sp>
      <p:sp>
        <p:nvSpPr>
          <p:cNvPr id="87042" name="Rectangle 2">
            <a:extLst>
              <a:ext uri="{FF2B5EF4-FFF2-40B4-BE49-F238E27FC236}">
                <a16:creationId xmlns:a16="http://schemas.microsoft.com/office/drawing/2014/main" id="{C60A4BBA-C6CE-EB01-CECF-855823E4D840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DB0F2B30-BB60-678E-A6DF-6274245A01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7">
            <a:extLst>
              <a:ext uri="{FF2B5EF4-FFF2-40B4-BE49-F238E27FC236}">
                <a16:creationId xmlns:a16="http://schemas.microsoft.com/office/drawing/2014/main" id="{0F28F98C-C8BC-C5BA-95EB-48A8189EC1A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4BDDA3B-90D2-4F47-870E-14B16B0ED036}" type="slidenum">
              <a:rPr lang="fr-FR" altLang="fr-FR"/>
              <a:pPr/>
              <a:t>36</a:t>
            </a:fld>
            <a:endParaRPr lang="fr-FR" altLang="fr-FR"/>
          </a:p>
        </p:txBody>
      </p:sp>
      <p:sp>
        <p:nvSpPr>
          <p:cNvPr id="84994" name="Rectangle 1026">
            <a:extLst>
              <a:ext uri="{FF2B5EF4-FFF2-40B4-BE49-F238E27FC236}">
                <a16:creationId xmlns:a16="http://schemas.microsoft.com/office/drawing/2014/main" id="{E25DCCC9-181E-21EC-1076-812CFF337710}"/>
              </a:ext>
            </a:extLst>
          </p:cNvPr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1027">
            <a:extLst>
              <a:ext uri="{FF2B5EF4-FFF2-40B4-BE49-F238E27FC236}">
                <a16:creationId xmlns:a16="http://schemas.microsoft.com/office/drawing/2014/main" id="{C0C4E2D3-826D-45E7-7E83-1931EDCBA3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B2C8C3C-CAA3-9EF1-FFD4-B7B7DF66A1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AAADF3D-45F3-4A02-78E4-44DE45A6D5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087CCF-3762-E6D4-5C4D-131DBDAA9F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CA1EED-4A92-421F-B4E4-BEA550A7B89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9712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6E36FB7-693E-AEE2-D853-D52D8B0613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47368EF-BEEC-0104-0302-5B228807A3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1FA302C-FFB1-B003-7425-04C73BF51F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00D61F-971E-45C3-AC3D-E2057984AF2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7699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AFDB4B-8CA1-0526-C896-4D41BAA194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7A15DCF-5780-2D98-8415-539C530F1F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84E8ADD-6724-CC23-E8D2-895DBE21AE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195B37-DF36-4349-8189-AF34BE52F62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3199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B2175A-4B43-38D3-1DC8-9ABE1EE532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3F22BFC-A4DC-5233-8FC1-2F6514379C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E58FD1-1307-E8EE-29DC-0FA17A4482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AF8F85-48DD-4B8C-9FE5-9225E0E0E85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28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A9BCD48-016B-881B-5E3A-4B556A3279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F5DB7616-7E35-C04E-2DE4-D7F27309E9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4A0C1B2-1E26-8BD0-FA34-BD8A9C386F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6F7F9F-240A-414A-B673-1B4C32FBCA2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758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2994A3F-B5CC-A0A5-1DC2-146D43080E7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F615956-70B5-E759-ED92-516E887BB5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6D0039F-DEB5-D05B-E069-F9C59228A5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CBB7F7-0379-4EEE-A846-C831D6F82C7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8283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AE05234-7409-06BD-F610-5EF4C46D6B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2BB82B9-6F68-68F7-2A04-C0B729D74E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B8A90F9-3D74-693A-56B6-2DFB0A51F5D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E47942-F399-4924-AC77-28C811FA619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6168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F598F6-05CF-5031-FE55-47E6BA6B5D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C6026C-1FA3-5B26-C53D-C2A3BE02B6D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A33C85B-D325-3CAF-54C8-56D4AF0E82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753AFA-5A13-4BA2-AB5D-FE12AC379C0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425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70E4E1-C239-4C28-5DB6-950A315374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C9A477B-B788-FB8C-576D-0213C7D1EC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7FD078-2203-CCBF-18C3-00ACCAB5B17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467E5B-4A2A-4137-9B93-5287EE2627F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9543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8AB5F98-CAFB-9DDD-2328-DFF00EDBEA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6833AC8-B0CE-69CC-BD17-DDAF0D4C4C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F0AC6B2-E371-7928-0463-DCA553A40E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6852E5-8DAF-4AC8-ABAA-6FB213973FD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9932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67E90CD-AA31-BDD1-C4D9-3BE46A5A254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39B0E35-3995-4826-0AB9-213227BE3BF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4928368-A852-C46A-CE72-2A36D54816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CC7740-6DA3-44FE-ADFA-8BF1DC42E31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1771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6172DE2-D864-C087-93ED-676EEB4CF3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BF17976-30EA-8C70-4C85-E93BEC3317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6AB3CF5-F6F3-767F-30EF-533C4F26A86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1689A5A-A5CB-52E8-C07F-C253269CC33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09241EB-80A0-7EC1-8FE8-2FB6669A0B2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7CD0366-62D1-43F7-A728-F69C0FDF33E5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6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g"/><Relationship Id="rId5" Type="http://schemas.openxmlformats.org/officeDocument/2006/relationships/image" Target="../media/image39.gif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>
            <a:extLst>
              <a:ext uri="{FF2B5EF4-FFF2-40B4-BE49-F238E27FC236}">
                <a16:creationId xmlns:a16="http://schemas.microsoft.com/office/drawing/2014/main" id="{7045FF52-6300-A858-3ABB-A1AF4B8B6B9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4338" name="Picture 4" descr="reflet-du-mont[1]">
            <a:extLst>
              <a:ext uri="{FF2B5EF4-FFF2-40B4-BE49-F238E27FC236}">
                <a16:creationId xmlns:a16="http://schemas.microsoft.com/office/drawing/2014/main" id="{D0BB6DFA-044D-F243-6F52-0E9507553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0"/>
            <a:ext cx="7200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>
            <a:hlinkClick r:id="" action="ppaction://media"/>
            <a:extLst>
              <a:ext uri="{FF2B5EF4-FFF2-40B4-BE49-F238E27FC236}">
                <a16:creationId xmlns:a16="http://schemas.microsoft.com/office/drawing/2014/main" id="{26A86328-5A7B-C8FB-FD99-810A3ED6B50D}"/>
              </a:ext>
            </a:extLst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7">
            <a:extLst>
              <a:ext uri="{FF2B5EF4-FFF2-40B4-BE49-F238E27FC236}">
                <a16:creationId xmlns:a16="http://schemas.microsoft.com/office/drawing/2014/main" id="{F4E2163F-F280-B72B-E535-D3ADC07322A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2667000"/>
            <a:ext cx="5791200" cy="860425"/>
          </a:xfrm>
        </p:spPr>
        <p:txBody>
          <a:bodyPr/>
          <a:lstStyle/>
          <a:p>
            <a:pPr eaLnBrk="1" hangingPunct="1"/>
            <a:r>
              <a:rPr lang="fr-FR" altLang="fr-FR" sz="4800" b="1">
                <a:solidFill>
                  <a:schemeClr val="tx1"/>
                </a:solidFill>
                <a:latin typeface="Signature"/>
              </a:rPr>
              <a:t>Le Mont St Michel</a:t>
            </a:r>
            <a:br>
              <a:rPr lang="fr-FR" altLang="fr-FR" sz="4800" b="1">
                <a:solidFill>
                  <a:schemeClr val="tx1"/>
                </a:solidFill>
                <a:latin typeface="Signature"/>
              </a:rPr>
            </a:br>
            <a:r>
              <a:rPr lang="fr-FR" altLang="fr-FR" sz="4800" b="1">
                <a:solidFill>
                  <a:schemeClr val="tx1"/>
                </a:solidFill>
                <a:latin typeface="Signature"/>
              </a:rPr>
              <a:t>Autrement.</a:t>
            </a:r>
            <a:endParaRPr lang="fr-FR" altLang="fr-FR" sz="6000" b="1">
              <a:solidFill>
                <a:schemeClr val="tx1"/>
              </a:solidFill>
              <a:latin typeface="Signature"/>
            </a:endParaRP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7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>
            <a:extLst>
              <a:ext uri="{FF2B5EF4-FFF2-40B4-BE49-F238E27FC236}">
                <a16:creationId xmlns:a16="http://schemas.microsoft.com/office/drawing/2014/main" id="{D4E57ADF-2B04-E891-CAF3-F792D2E0F4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6386" name="Rectangle 3">
            <a:extLst>
              <a:ext uri="{FF2B5EF4-FFF2-40B4-BE49-F238E27FC236}">
                <a16:creationId xmlns:a16="http://schemas.microsoft.com/office/drawing/2014/main" id="{16A2CFCD-2B22-7A24-7757-BA8ECB7BF0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6387" name="Picture 4" descr="montulm1a[1]">
            <a:extLst>
              <a:ext uri="{FF2B5EF4-FFF2-40B4-BE49-F238E27FC236}">
                <a16:creationId xmlns:a16="http://schemas.microsoft.com/office/drawing/2014/main" id="{4EDDD2C3-7DE4-696F-9BB8-0132135FD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13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>
            <a:extLst>
              <a:ext uri="{FF2B5EF4-FFF2-40B4-BE49-F238E27FC236}">
                <a16:creationId xmlns:a16="http://schemas.microsoft.com/office/drawing/2014/main" id="{1536DFD8-923F-DE48-15AB-89D2477673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8434" name="Rectangle 3">
            <a:extLst>
              <a:ext uri="{FF2B5EF4-FFF2-40B4-BE49-F238E27FC236}">
                <a16:creationId xmlns:a16="http://schemas.microsoft.com/office/drawing/2014/main" id="{82E3A1DE-5501-7F71-FCE8-A4324A313C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8435" name="Picture 4" descr="22175798">
            <a:extLst>
              <a:ext uri="{FF2B5EF4-FFF2-40B4-BE49-F238E27FC236}">
                <a16:creationId xmlns:a16="http://schemas.microsoft.com/office/drawing/2014/main" id="{C77EBDDF-A87A-23BC-13AB-302BE5C19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>
            <a:extLst>
              <a:ext uri="{FF2B5EF4-FFF2-40B4-BE49-F238E27FC236}">
                <a16:creationId xmlns:a16="http://schemas.microsoft.com/office/drawing/2014/main" id="{512E414C-F644-1253-AA5F-EDACED39F0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20482" name="Rectangle 3">
            <a:extLst>
              <a:ext uri="{FF2B5EF4-FFF2-40B4-BE49-F238E27FC236}">
                <a16:creationId xmlns:a16="http://schemas.microsoft.com/office/drawing/2014/main" id="{421D16D2-393E-AD34-EF92-FFA272504B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20483" name="Picture 5" descr="presales[1]">
            <a:extLst>
              <a:ext uri="{FF2B5EF4-FFF2-40B4-BE49-F238E27FC236}">
                <a16:creationId xmlns:a16="http://schemas.microsoft.com/office/drawing/2014/main" id="{CC98EDC5-10E7-2229-D803-33DB8DE35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91440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>
            <a:extLst>
              <a:ext uri="{FF2B5EF4-FFF2-40B4-BE49-F238E27FC236}">
                <a16:creationId xmlns:a16="http://schemas.microsoft.com/office/drawing/2014/main" id="{E2BFEE3F-2A9F-E0B4-2DFC-14902FC687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24578" name="Rectangle 3">
            <a:extLst>
              <a:ext uri="{FF2B5EF4-FFF2-40B4-BE49-F238E27FC236}">
                <a16:creationId xmlns:a16="http://schemas.microsoft.com/office/drawing/2014/main" id="{18B29E93-32B0-E606-1013-D4F60164BF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24579" name="Picture 4" descr="4784932">
            <a:extLst>
              <a:ext uri="{FF2B5EF4-FFF2-40B4-BE49-F238E27FC236}">
                <a16:creationId xmlns:a16="http://schemas.microsoft.com/office/drawing/2014/main" id="{A4EE326C-93F8-E48B-6774-11FB50A3A4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id="{3AA13A19-B29E-1125-BA6E-978ADCFEE9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26626" name="Rectangle 3">
            <a:extLst>
              <a:ext uri="{FF2B5EF4-FFF2-40B4-BE49-F238E27FC236}">
                <a16:creationId xmlns:a16="http://schemas.microsoft.com/office/drawing/2014/main" id="{31F9DEBC-F0AB-7B2D-AE26-1DE64ADA87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26627" name="Picture 4" descr="dscn7288[1]">
            <a:extLst>
              <a:ext uri="{FF2B5EF4-FFF2-40B4-BE49-F238E27FC236}">
                <a16:creationId xmlns:a16="http://schemas.microsoft.com/office/drawing/2014/main" id="{3BBC49B9-DA98-85C9-CAAE-924B0080B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95250"/>
            <a:ext cx="523875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>
            <a:extLst>
              <a:ext uri="{FF2B5EF4-FFF2-40B4-BE49-F238E27FC236}">
                <a16:creationId xmlns:a16="http://schemas.microsoft.com/office/drawing/2014/main" id="{86E5BA8C-A472-04B0-0C23-A217D63CF4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28674" name="Rectangle 3">
            <a:extLst>
              <a:ext uri="{FF2B5EF4-FFF2-40B4-BE49-F238E27FC236}">
                <a16:creationId xmlns:a16="http://schemas.microsoft.com/office/drawing/2014/main" id="{32B1838B-4B8D-4206-CEE1-FE8B40D7B7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28675" name="Picture 5" descr="Image16">
            <a:extLst>
              <a:ext uri="{FF2B5EF4-FFF2-40B4-BE49-F238E27FC236}">
                <a16:creationId xmlns:a16="http://schemas.microsoft.com/office/drawing/2014/main" id="{75364633-519F-4200-FA2D-A5B0A54ED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0737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>
            <a:extLst>
              <a:ext uri="{FF2B5EF4-FFF2-40B4-BE49-F238E27FC236}">
                <a16:creationId xmlns:a16="http://schemas.microsoft.com/office/drawing/2014/main" id="{6129F683-5038-F067-E544-2082CA2D3C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30722" name="Rectangle 3">
            <a:extLst>
              <a:ext uri="{FF2B5EF4-FFF2-40B4-BE49-F238E27FC236}">
                <a16:creationId xmlns:a16="http://schemas.microsoft.com/office/drawing/2014/main" id="{72240CF8-AE01-BB80-01BD-D53062D7FE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30723" name="Picture 4" descr="_4[1]">
            <a:extLst>
              <a:ext uri="{FF2B5EF4-FFF2-40B4-BE49-F238E27FC236}">
                <a16:creationId xmlns:a16="http://schemas.microsoft.com/office/drawing/2014/main" id="{BEAD23BC-020C-627E-AA9F-D4B129303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400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>
            <a:extLst>
              <a:ext uri="{FF2B5EF4-FFF2-40B4-BE49-F238E27FC236}">
                <a16:creationId xmlns:a16="http://schemas.microsoft.com/office/drawing/2014/main" id="{60BA2F16-D0F4-B8D0-4B37-0CA1DA1E45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32770" name="Rectangle 3">
            <a:extLst>
              <a:ext uri="{FF2B5EF4-FFF2-40B4-BE49-F238E27FC236}">
                <a16:creationId xmlns:a16="http://schemas.microsoft.com/office/drawing/2014/main" id="{0F9B18A4-0EE0-D71A-FA92-EF6ABF13A8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32771" name="Picture 4" descr="4830660">
            <a:extLst>
              <a:ext uri="{FF2B5EF4-FFF2-40B4-BE49-F238E27FC236}">
                <a16:creationId xmlns:a16="http://schemas.microsoft.com/office/drawing/2014/main" id="{7858DD6A-D66C-070D-2A11-7F57614E7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>
            <a:extLst>
              <a:ext uri="{FF2B5EF4-FFF2-40B4-BE49-F238E27FC236}">
                <a16:creationId xmlns:a16="http://schemas.microsoft.com/office/drawing/2014/main" id="{DB2C30DE-38E8-C1B3-E640-81BB28041A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34818" name="Rectangle 3">
            <a:extLst>
              <a:ext uri="{FF2B5EF4-FFF2-40B4-BE49-F238E27FC236}">
                <a16:creationId xmlns:a16="http://schemas.microsoft.com/office/drawing/2014/main" id="{242C20AC-91C0-5423-8524-9D296C38DD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34819" name="Picture 4" descr="2001-09-05_12-27-56[1]">
            <a:extLst>
              <a:ext uri="{FF2B5EF4-FFF2-40B4-BE49-F238E27FC236}">
                <a16:creationId xmlns:a16="http://schemas.microsoft.com/office/drawing/2014/main" id="{7B751395-6D13-49F8-B866-13265A10F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>
            <a:extLst>
              <a:ext uri="{FF2B5EF4-FFF2-40B4-BE49-F238E27FC236}">
                <a16:creationId xmlns:a16="http://schemas.microsoft.com/office/drawing/2014/main" id="{A4040231-4452-905A-2EBE-D02C017B74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36866" name="Rectangle 3">
            <a:extLst>
              <a:ext uri="{FF2B5EF4-FFF2-40B4-BE49-F238E27FC236}">
                <a16:creationId xmlns:a16="http://schemas.microsoft.com/office/drawing/2014/main" id="{7CAFBC6A-EC20-F37E-6E5E-813FABE5DB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36867" name="Picture 4" descr="-2[1]">
            <a:extLst>
              <a:ext uri="{FF2B5EF4-FFF2-40B4-BE49-F238E27FC236}">
                <a16:creationId xmlns:a16="http://schemas.microsoft.com/office/drawing/2014/main" id="{BDA0577A-1BCF-BA01-4664-39D5A7939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52388"/>
            <a:ext cx="5181600" cy="675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>
            <a:extLst>
              <a:ext uri="{FF2B5EF4-FFF2-40B4-BE49-F238E27FC236}">
                <a16:creationId xmlns:a16="http://schemas.microsoft.com/office/drawing/2014/main" id="{8007A46C-611D-9877-5D06-A78AF32529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38914" name="Rectangle 3">
            <a:extLst>
              <a:ext uri="{FF2B5EF4-FFF2-40B4-BE49-F238E27FC236}">
                <a16:creationId xmlns:a16="http://schemas.microsoft.com/office/drawing/2014/main" id="{EAA1BCCE-F5D8-194C-943F-F5D09F713F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38915" name="Picture 4" descr="abbaye_st_michel[1]">
            <a:extLst>
              <a:ext uri="{FF2B5EF4-FFF2-40B4-BE49-F238E27FC236}">
                <a16:creationId xmlns:a16="http://schemas.microsoft.com/office/drawing/2014/main" id="{B9664279-A23D-324F-7C1A-5D23F90C9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681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>
            <a:extLst>
              <a:ext uri="{FF2B5EF4-FFF2-40B4-BE49-F238E27FC236}">
                <a16:creationId xmlns:a16="http://schemas.microsoft.com/office/drawing/2014/main" id="{9DD92FE7-1907-C69F-45D8-5769EC9189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40962" name="Rectangle 3">
            <a:extLst>
              <a:ext uri="{FF2B5EF4-FFF2-40B4-BE49-F238E27FC236}">
                <a16:creationId xmlns:a16="http://schemas.microsoft.com/office/drawing/2014/main" id="{EEAEE229-B971-1711-FB19-6BC15FC4A2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40963" name="Picture 4" descr="img_0163[1]">
            <a:extLst>
              <a:ext uri="{FF2B5EF4-FFF2-40B4-BE49-F238E27FC236}">
                <a16:creationId xmlns:a16="http://schemas.microsoft.com/office/drawing/2014/main" id="{8AC50218-5922-B7D9-0FE4-A7AA8D9D7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820737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>
            <a:extLst>
              <a:ext uri="{FF2B5EF4-FFF2-40B4-BE49-F238E27FC236}">
                <a16:creationId xmlns:a16="http://schemas.microsoft.com/office/drawing/2014/main" id="{186B9D04-1754-97EE-851F-7DF582D23C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43010" name="Rectangle 3">
            <a:extLst>
              <a:ext uri="{FF2B5EF4-FFF2-40B4-BE49-F238E27FC236}">
                <a16:creationId xmlns:a16="http://schemas.microsoft.com/office/drawing/2014/main" id="{9E406AEC-3C2D-93C9-2879-3E59793D81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43011" name="Picture 4" descr="img_1745[1]">
            <a:extLst>
              <a:ext uri="{FF2B5EF4-FFF2-40B4-BE49-F238E27FC236}">
                <a16:creationId xmlns:a16="http://schemas.microsoft.com/office/drawing/2014/main" id="{520FFA2B-90A1-006F-99A8-720D83DDE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820737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>
            <a:extLst>
              <a:ext uri="{FF2B5EF4-FFF2-40B4-BE49-F238E27FC236}">
                <a16:creationId xmlns:a16="http://schemas.microsoft.com/office/drawing/2014/main" id="{1880D099-B012-93B9-1AE1-2844B4E23E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45058" name="Rectangle 3">
            <a:extLst>
              <a:ext uri="{FF2B5EF4-FFF2-40B4-BE49-F238E27FC236}">
                <a16:creationId xmlns:a16="http://schemas.microsoft.com/office/drawing/2014/main" id="{231AC21E-C59F-057F-E360-7521AB7822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45059" name="Picture 4" descr="lights-in-the-abbey[1]">
            <a:extLst>
              <a:ext uri="{FF2B5EF4-FFF2-40B4-BE49-F238E27FC236}">
                <a16:creationId xmlns:a16="http://schemas.microsoft.com/office/drawing/2014/main" id="{8C6C6DB0-C2D6-39AC-BEFB-7896E7D20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464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>
            <a:extLst>
              <a:ext uri="{FF2B5EF4-FFF2-40B4-BE49-F238E27FC236}">
                <a16:creationId xmlns:a16="http://schemas.microsoft.com/office/drawing/2014/main" id="{B8335FD7-F8BE-54C9-4044-BB2FF4A004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47106" name="Rectangle 3">
            <a:extLst>
              <a:ext uri="{FF2B5EF4-FFF2-40B4-BE49-F238E27FC236}">
                <a16:creationId xmlns:a16="http://schemas.microsoft.com/office/drawing/2014/main" id="{D14C7E86-B4EC-D6B4-9D26-16B7EC05E7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47107" name="Picture 4" descr="img_7826b[1]">
            <a:extLst>
              <a:ext uri="{FF2B5EF4-FFF2-40B4-BE49-F238E27FC236}">
                <a16:creationId xmlns:a16="http://schemas.microsoft.com/office/drawing/2014/main" id="{DF4E1F95-B7FE-3D3A-F2EC-0A5AD0CE4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681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026">
            <a:extLst>
              <a:ext uri="{FF2B5EF4-FFF2-40B4-BE49-F238E27FC236}">
                <a16:creationId xmlns:a16="http://schemas.microsoft.com/office/drawing/2014/main" id="{3BD8ADA7-792C-594E-881C-0D7A9EC4FB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49154" name="Rectangle 1027">
            <a:extLst>
              <a:ext uri="{FF2B5EF4-FFF2-40B4-BE49-F238E27FC236}">
                <a16:creationId xmlns:a16="http://schemas.microsoft.com/office/drawing/2014/main" id="{A2178BC5-937C-B3B5-32D2-BA96CBECB0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49155" name="Picture 1028" descr="gilles navetJardin">
            <a:extLst>
              <a:ext uri="{FF2B5EF4-FFF2-40B4-BE49-F238E27FC236}">
                <a16:creationId xmlns:a16="http://schemas.microsoft.com/office/drawing/2014/main" id="{94421D76-5BC8-C1C5-0E50-9E6FBE122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8424862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>
            <a:extLst>
              <a:ext uri="{FF2B5EF4-FFF2-40B4-BE49-F238E27FC236}">
                <a16:creationId xmlns:a16="http://schemas.microsoft.com/office/drawing/2014/main" id="{334F4E66-DAAD-76A9-72DD-FFBDA0D83D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1202" name="Rectangle 3">
            <a:extLst>
              <a:ext uri="{FF2B5EF4-FFF2-40B4-BE49-F238E27FC236}">
                <a16:creationId xmlns:a16="http://schemas.microsoft.com/office/drawing/2014/main" id="{C2F738BF-DE9E-C917-F97F-8B87DF19B6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03" name="Picture 4" descr="2001-09-05_12-42-06[1]">
            <a:extLst>
              <a:ext uri="{FF2B5EF4-FFF2-40B4-BE49-F238E27FC236}">
                <a16:creationId xmlns:a16="http://schemas.microsoft.com/office/drawing/2014/main" id="{F4880F1B-A9B7-5A91-DC1D-64B8E23C8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0737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>
            <a:extLst>
              <a:ext uri="{FF2B5EF4-FFF2-40B4-BE49-F238E27FC236}">
                <a16:creationId xmlns:a16="http://schemas.microsoft.com/office/drawing/2014/main" id="{30C72F41-42E6-4466-0C50-A59E479D0D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3250" name="Rectangle 3">
            <a:extLst>
              <a:ext uri="{FF2B5EF4-FFF2-40B4-BE49-F238E27FC236}">
                <a16:creationId xmlns:a16="http://schemas.microsoft.com/office/drawing/2014/main" id="{134CD46F-3E17-C498-0BF9-0492AA71BC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3251" name="Picture 4" descr="choeurstmicheljpg1[1]">
            <a:extLst>
              <a:ext uri="{FF2B5EF4-FFF2-40B4-BE49-F238E27FC236}">
                <a16:creationId xmlns:a16="http://schemas.microsoft.com/office/drawing/2014/main" id="{6FF1E285-9102-931A-3FAC-3051CAF18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825" y="0"/>
            <a:ext cx="5086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>
            <a:extLst>
              <a:ext uri="{FF2B5EF4-FFF2-40B4-BE49-F238E27FC236}">
                <a16:creationId xmlns:a16="http://schemas.microsoft.com/office/drawing/2014/main" id="{1A034956-436C-2D0B-6E95-6F0E054ADC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5298" name="Rectangle 3">
            <a:extLst>
              <a:ext uri="{FF2B5EF4-FFF2-40B4-BE49-F238E27FC236}">
                <a16:creationId xmlns:a16="http://schemas.microsoft.com/office/drawing/2014/main" id="{A6B95E4F-9FC7-D94D-DFAC-FDEC420749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5299" name="Picture 4" descr="clavecin[1]">
            <a:extLst>
              <a:ext uri="{FF2B5EF4-FFF2-40B4-BE49-F238E27FC236}">
                <a16:creationId xmlns:a16="http://schemas.microsoft.com/office/drawing/2014/main" id="{06416304-C429-370A-8BF8-5BB1C34687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813593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>
            <a:extLst>
              <a:ext uri="{FF2B5EF4-FFF2-40B4-BE49-F238E27FC236}">
                <a16:creationId xmlns:a16="http://schemas.microsoft.com/office/drawing/2014/main" id="{93DCD7EB-D1C1-48E0-6852-C09F0F326D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7346" name="Rectangle 3">
            <a:extLst>
              <a:ext uri="{FF2B5EF4-FFF2-40B4-BE49-F238E27FC236}">
                <a16:creationId xmlns:a16="http://schemas.microsoft.com/office/drawing/2014/main" id="{B0E3BAE9-5188-EDEA-7293-238639727B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7347" name="Picture 4" descr="les_nones[1]">
            <a:extLst>
              <a:ext uri="{FF2B5EF4-FFF2-40B4-BE49-F238E27FC236}">
                <a16:creationId xmlns:a16="http://schemas.microsoft.com/office/drawing/2014/main" id="{D2C70F4B-64F9-CB75-D8EC-D0AA01BE4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59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>
            <a:extLst>
              <a:ext uri="{FF2B5EF4-FFF2-40B4-BE49-F238E27FC236}">
                <a16:creationId xmlns:a16="http://schemas.microsoft.com/office/drawing/2014/main" id="{4E4C9824-E375-42A3-59AA-6ACC6BC088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9394" name="Rectangle 3">
            <a:extLst>
              <a:ext uri="{FF2B5EF4-FFF2-40B4-BE49-F238E27FC236}">
                <a16:creationId xmlns:a16="http://schemas.microsoft.com/office/drawing/2014/main" id="{28346600-C717-1CD9-7F64-E0371E7C5E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9395" name="Picture 4" descr="dscf3760[1]">
            <a:extLst>
              <a:ext uri="{FF2B5EF4-FFF2-40B4-BE49-F238E27FC236}">
                <a16:creationId xmlns:a16="http://schemas.microsoft.com/office/drawing/2014/main" id="{5A8CFAA6-EDFA-E24E-EB9E-DC9898D29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13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>
            <a:extLst>
              <a:ext uri="{FF2B5EF4-FFF2-40B4-BE49-F238E27FC236}">
                <a16:creationId xmlns:a16="http://schemas.microsoft.com/office/drawing/2014/main" id="{F27D49D1-262E-EB42-C36A-FDF5F4F74D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61442" name="Rectangle 3">
            <a:extLst>
              <a:ext uri="{FF2B5EF4-FFF2-40B4-BE49-F238E27FC236}">
                <a16:creationId xmlns:a16="http://schemas.microsoft.com/office/drawing/2014/main" id="{CAB674E9-8861-7FB7-F96B-312C0AC00A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61443" name="Picture 4" descr="paris_072[1]">
            <a:extLst>
              <a:ext uri="{FF2B5EF4-FFF2-40B4-BE49-F238E27FC236}">
                <a16:creationId xmlns:a16="http://schemas.microsoft.com/office/drawing/2014/main" id="{C886BC41-E215-9F2C-4CF0-79438390C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>
            <a:extLst>
              <a:ext uri="{FF2B5EF4-FFF2-40B4-BE49-F238E27FC236}">
                <a16:creationId xmlns:a16="http://schemas.microsoft.com/office/drawing/2014/main" id="{F1EE089B-C2A2-AAFE-AB7E-1A55A013D1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63490" name="Rectangle 3">
            <a:extLst>
              <a:ext uri="{FF2B5EF4-FFF2-40B4-BE49-F238E27FC236}">
                <a16:creationId xmlns:a16="http://schemas.microsoft.com/office/drawing/2014/main" id="{1B10ED8E-5190-912E-5F2D-D6251EA267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63491" name="Picture 4" descr="belvedere1[1]">
            <a:extLst>
              <a:ext uri="{FF2B5EF4-FFF2-40B4-BE49-F238E27FC236}">
                <a16:creationId xmlns:a16="http://schemas.microsoft.com/office/drawing/2014/main" id="{BD3EEA41-04BB-F098-F15E-84F839A4D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>
            <a:extLst>
              <a:ext uri="{FF2B5EF4-FFF2-40B4-BE49-F238E27FC236}">
                <a16:creationId xmlns:a16="http://schemas.microsoft.com/office/drawing/2014/main" id="{1D7BB646-FEA5-CA4E-1C4C-FEC1F06B7E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65538" name="Rectangle 3">
            <a:extLst>
              <a:ext uri="{FF2B5EF4-FFF2-40B4-BE49-F238E27FC236}">
                <a16:creationId xmlns:a16="http://schemas.microsoft.com/office/drawing/2014/main" id="{762D68D3-32DB-98B0-3A39-F03479B506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65539" name="Picture 4" descr="pict0411_copy[1]">
            <a:extLst>
              <a:ext uri="{FF2B5EF4-FFF2-40B4-BE49-F238E27FC236}">
                <a16:creationId xmlns:a16="http://schemas.microsoft.com/office/drawing/2014/main" id="{0029433E-21F9-519B-01C3-86A9A123E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256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>
            <a:extLst>
              <a:ext uri="{FF2B5EF4-FFF2-40B4-BE49-F238E27FC236}">
                <a16:creationId xmlns:a16="http://schemas.microsoft.com/office/drawing/2014/main" id="{ABBCEBA5-D232-F778-5065-6D472BAC1E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67586" name="Rectangle 3">
            <a:extLst>
              <a:ext uri="{FF2B5EF4-FFF2-40B4-BE49-F238E27FC236}">
                <a16:creationId xmlns:a16="http://schemas.microsoft.com/office/drawing/2014/main" id="{B3E53C21-D718-A3AC-352B-A05F25FBE5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67587" name="Picture 4" descr="qs">
            <a:extLst>
              <a:ext uri="{FF2B5EF4-FFF2-40B4-BE49-F238E27FC236}">
                <a16:creationId xmlns:a16="http://schemas.microsoft.com/office/drawing/2014/main" id="{CF27FBEA-D83A-3B9F-3887-BFC6A68C3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8207375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>
            <a:extLst>
              <a:ext uri="{FF2B5EF4-FFF2-40B4-BE49-F238E27FC236}">
                <a16:creationId xmlns:a16="http://schemas.microsoft.com/office/drawing/2014/main" id="{78D8E9E5-F4DC-E0AD-475A-40E88E21FF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69634" name="Rectangle 3">
            <a:extLst>
              <a:ext uri="{FF2B5EF4-FFF2-40B4-BE49-F238E27FC236}">
                <a16:creationId xmlns:a16="http://schemas.microsoft.com/office/drawing/2014/main" id="{40776329-C5DE-0F6B-E2AB-4631FEDEF8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69635" name="Picture 4" descr="Ruelle gilles narvet">
            <a:extLst>
              <a:ext uri="{FF2B5EF4-FFF2-40B4-BE49-F238E27FC236}">
                <a16:creationId xmlns:a16="http://schemas.microsoft.com/office/drawing/2014/main" id="{81C7DB52-E5CB-5CA3-1642-14F94AD60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07375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>
            <a:extLst>
              <a:ext uri="{FF2B5EF4-FFF2-40B4-BE49-F238E27FC236}">
                <a16:creationId xmlns:a16="http://schemas.microsoft.com/office/drawing/2014/main" id="{3C48C428-3229-1305-43B8-E99E8AD768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71682" name="Rectangle 3">
            <a:extLst>
              <a:ext uri="{FF2B5EF4-FFF2-40B4-BE49-F238E27FC236}">
                <a16:creationId xmlns:a16="http://schemas.microsoft.com/office/drawing/2014/main" id="{584E4EEC-5F1D-1896-9693-D19292DE38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71683" name="Picture 4" descr="te01[1]">
            <a:extLst>
              <a:ext uri="{FF2B5EF4-FFF2-40B4-BE49-F238E27FC236}">
                <a16:creationId xmlns:a16="http://schemas.microsoft.com/office/drawing/2014/main" id="{91FA2A35-9366-1D04-78AB-2C540CE69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337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>
            <a:extLst>
              <a:ext uri="{FF2B5EF4-FFF2-40B4-BE49-F238E27FC236}">
                <a16:creationId xmlns:a16="http://schemas.microsoft.com/office/drawing/2014/main" id="{973FA5BE-2E73-D1A6-68DD-E75C101479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73730" name="Rectangle 3">
            <a:extLst>
              <a:ext uri="{FF2B5EF4-FFF2-40B4-BE49-F238E27FC236}">
                <a16:creationId xmlns:a16="http://schemas.microsoft.com/office/drawing/2014/main" id="{E6EB9FE5-3CA6-3F0F-CD5D-3724860156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73731" name="Picture 4" descr="stairway[1]">
            <a:extLst>
              <a:ext uri="{FF2B5EF4-FFF2-40B4-BE49-F238E27FC236}">
                <a16:creationId xmlns:a16="http://schemas.microsoft.com/office/drawing/2014/main" id="{752523D3-CE37-CCC1-216C-6F6DEA091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84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026">
            <a:extLst>
              <a:ext uri="{FF2B5EF4-FFF2-40B4-BE49-F238E27FC236}">
                <a16:creationId xmlns:a16="http://schemas.microsoft.com/office/drawing/2014/main" id="{A366235F-B692-04EA-942B-95279E98ED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75778" name="Rectangle 1027">
            <a:extLst>
              <a:ext uri="{FF2B5EF4-FFF2-40B4-BE49-F238E27FC236}">
                <a16:creationId xmlns:a16="http://schemas.microsoft.com/office/drawing/2014/main" id="{550BE9D5-3A29-F41B-F821-6913ED7001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75779" name="Picture 1028" descr="DSC00134_bd[1]">
            <a:extLst>
              <a:ext uri="{FF2B5EF4-FFF2-40B4-BE49-F238E27FC236}">
                <a16:creationId xmlns:a16="http://schemas.microsoft.com/office/drawing/2014/main" id="{210E02F9-270E-486B-6015-3E8B72197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041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>
            <a:extLst>
              <a:ext uri="{FF2B5EF4-FFF2-40B4-BE49-F238E27FC236}">
                <a16:creationId xmlns:a16="http://schemas.microsoft.com/office/drawing/2014/main" id="{D6692702-B87C-6D1D-12FE-BE2D8ABA78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77826" name="Rectangle 3">
            <a:extLst>
              <a:ext uri="{FF2B5EF4-FFF2-40B4-BE49-F238E27FC236}">
                <a16:creationId xmlns:a16="http://schemas.microsoft.com/office/drawing/2014/main" id="{25407CEF-C6F2-4B70-4757-8562FAFD9F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77827" name="Picture 4" descr="img_0178[1]">
            <a:extLst>
              <a:ext uri="{FF2B5EF4-FFF2-40B4-BE49-F238E27FC236}">
                <a16:creationId xmlns:a16="http://schemas.microsoft.com/office/drawing/2014/main" id="{B86F8256-EED7-824E-5B72-BC1EE4F9CE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82073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>
            <a:extLst>
              <a:ext uri="{FF2B5EF4-FFF2-40B4-BE49-F238E27FC236}">
                <a16:creationId xmlns:a16="http://schemas.microsoft.com/office/drawing/2014/main" id="{822FD4AB-3F7E-AA65-101B-6168339F33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79874" name="Rectangle 3">
            <a:extLst>
              <a:ext uri="{FF2B5EF4-FFF2-40B4-BE49-F238E27FC236}">
                <a16:creationId xmlns:a16="http://schemas.microsoft.com/office/drawing/2014/main" id="{0C941CD2-EB17-50FF-D6E6-E3ACE46423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79875" name="Picture 4" descr="p1[1]">
            <a:extLst>
              <a:ext uri="{FF2B5EF4-FFF2-40B4-BE49-F238E27FC236}">
                <a16:creationId xmlns:a16="http://schemas.microsoft.com/office/drawing/2014/main" id="{1E63C2DF-23F8-1460-E527-7BE17B5C1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769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2">
            <a:extLst>
              <a:ext uri="{FF2B5EF4-FFF2-40B4-BE49-F238E27FC236}">
                <a16:creationId xmlns:a16="http://schemas.microsoft.com/office/drawing/2014/main" id="{6DFC615B-0EC1-6251-71C5-00ED806371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81922" name="Rectangle 3">
            <a:extLst>
              <a:ext uri="{FF2B5EF4-FFF2-40B4-BE49-F238E27FC236}">
                <a16:creationId xmlns:a16="http://schemas.microsoft.com/office/drawing/2014/main" id="{C481B380-F62D-1796-B9E4-A179060E69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1923" name="Picture 5" descr="dscf3662[1]">
            <a:extLst>
              <a:ext uri="{FF2B5EF4-FFF2-40B4-BE49-F238E27FC236}">
                <a16:creationId xmlns:a16="http://schemas.microsoft.com/office/drawing/2014/main" id="{8EF63DB2-8C53-B1DA-7959-04F695D1F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256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2">
            <a:extLst>
              <a:ext uri="{FF2B5EF4-FFF2-40B4-BE49-F238E27FC236}">
                <a16:creationId xmlns:a16="http://schemas.microsoft.com/office/drawing/2014/main" id="{0D592372-4414-B5FE-A2C0-1B3A7C69E6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86018" name="Rectangle 3">
            <a:extLst>
              <a:ext uri="{FF2B5EF4-FFF2-40B4-BE49-F238E27FC236}">
                <a16:creationId xmlns:a16="http://schemas.microsoft.com/office/drawing/2014/main" id="{9C10D828-8881-DBFC-1E2F-CF49A0A457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6019" name="Picture 4" descr="Mont%20(28)">
            <a:extLst>
              <a:ext uri="{FF2B5EF4-FFF2-40B4-BE49-F238E27FC236}">
                <a16:creationId xmlns:a16="http://schemas.microsoft.com/office/drawing/2014/main" id="{8CADF5D0-2FAA-DA9B-DCBB-8C9B3741AF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F6C200-0DE5-3395-EF29-5C2577F7C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8340A0-D057-6D2B-62FF-00ABA2027B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115" y="90974"/>
            <a:ext cx="5309770" cy="6464067"/>
          </a:xfrm>
        </p:spPr>
      </p:pic>
    </p:spTree>
    <p:extLst>
      <p:ext uri="{BB962C8B-B14F-4D97-AF65-F5344CB8AC3E}">
        <p14:creationId xmlns:p14="http://schemas.microsoft.com/office/powerpoint/2010/main" val="40213557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>
            <a:extLst>
              <a:ext uri="{FF2B5EF4-FFF2-40B4-BE49-F238E27FC236}">
                <a16:creationId xmlns:a16="http://schemas.microsoft.com/office/drawing/2014/main" id="{E9DCB065-77E7-75B2-C0F9-495091F6FE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83970" name="Rectangle 3">
            <a:extLst>
              <a:ext uri="{FF2B5EF4-FFF2-40B4-BE49-F238E27FC236}">
                <a16:creationId xmlns:a16="http://schemas.microsoft.com/office/drawing/2014/main" id="{FD9E2F2E-F994-E245-CE50-7206E71CEC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3971" name="Picture 4" descr="Mont%20(1)">
            <a:extLst>
              <a:ext uri="{FF2B5EF4-FFF2-40B4-BE49-F238E27FC236}">
                <a16:creationId xmlns:a16="http://schemas.microsoft.com/office/drawing/2014/main" id="{09FE9FE1-912D-0B0D-ABA7-9B81EE73F2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8207375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6" name="Picture 6" descr="vue_barrage01[1]">
            <a:extLst>
              <a:ext uri="{FF2B5EF4-FFF2-40B4-BE49-F238E27FC236}">
                <a16:creationId xmlns:a16="http://schemas.microsoft.com/office/drawing/2014/main" id="{E5AEF8C1-6779-89C9-9B16-886EC2385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A8B8BB4-B5F5-D357-4706-2E211E945C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411" y="5809010"/>
            <a:ext cx="601968" cy="48845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0644681-6EE5-1E25-826E-65D278B71D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12" y="5651539"/>
            <a:ext cx="1439392" cy="814925"/>
          </a:xfrm>
          <a:prstGeom prst="rect">
            <a:avLst/>
          </a:prstGeom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42</Words>
  <Application>Microsoft Office PowerPoint</Application>
  <PresentationFormat>Affichage à l'écran (4:3)</PresentationFormat>
  <Paragraphs>36</Paragraphs>
  <Slides>36</Slides>
  <Notes>35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0" baseType="lpstr">
      <vt:lpstr>Arial</vt:lpstr>
      <vt:lpstr>Signature</vt:lpstr>
      <vt:lpstr>Constantia</vt:lpstr>
      <vt:lpstr>Modèle par défaut</vt:lpstr>
      <vt:lpstr>Le Mont St Michel Autrement.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Mont Saint Michel - JLB</dc:title>
  <dc:creator>jean-louis BEYAERT</dc:creator>
  <cp:lastModifiedBy>jean-louis BEYAERT</cp:lastModifiedBy>
  <cp:revision>7</cp:revision>
  <dcterms:created xsi:type="dcterms:W3CDTF">2007-11-02T16:20:48Z</dcterms:created>
  <dcterms:modified xsi:type="dcterms:W3CDTF">2025-09-29T16:51:16Z</dcterms:modified>
</cp:coreProperties>
</file>