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42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98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49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76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286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255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125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96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054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814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228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636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78A1C-2B13-43B0-83C3-63C207013B8D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903F1-4167-49F1-A1A3-B81366BB6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615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87577-A313-A69C-96CA-DC5D9F263A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5508D3F-4C8A-D223-38AB-63AEBAD8AE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351DB5F-2538-3E27-24A4-28B16507B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268760"/>
            <a:ext cx="5010150" cy="500062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564C54A-C7D9-0775-751F-E6337575AB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4802535"/>
            <a:ext cx="2057400" cy="14668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88BCAEF-9E18-3E5B-2A82-8DE033561B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0"/>
            <a:ext cx="12072664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39D1E84-020B-61D7-01DA-5D70C724B945}"/>
              </a:ext>
            </a:extLst>
          </p:cNvPr>
          <p:cNvSpPr/>
          <p:nvPr/>
        </p:nvSpPr>
        <p:spPr>
          <a:xfrm>
            <a:off x="1127448" y="260648"/>
            <a:ext cx="96213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E42E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N°62</a:t>
            </a:r>
          </a:p>
        </p:txBody>
      </p:sp>
    </p:spTree>
    <p:extLst>
      <p:ext uri="{BB962C8B-B14F-4D97-AF65-F5344CB8AC3E}">
        <p14:creationId xmlns:p14="http://schemas.microsoft.com/office/powerpoint/2010/main" val="1333306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CFB66-6E3B-AEB4-A078-F1D54469F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3482E6-996C-AF24-EC8E-6739723B3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65" y="-459432"/>
            <a:ext cx="10301870" cy="10282286"/>
          </a:xfrm>
        </p:spPr>
      </p:pic>
    </p:spTree>
    <p:extLst>
      <p:ext uri="{BB962C8B-B14F-4D97-AF65-F5344CB8AC3E}">
        <p14:creationId xmlns:p14="http://schemas.microsoft.com/office/powerpoint/2010/main" val="4217716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54BD2D-8B62-47CD-E608-9C7801562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7F7906-E118-F3AD-B484-F5B1037438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5680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2514284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E7E4F1-20BF-AF8E-2A1E-D7B183618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F6CD0E-1E7A-8F1B-4589-E85E05338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88640"/>
            <a:ext cx="9434065" cy="6669360"/>
          </a:xfrm>
        </p:spPr>
      </p:pic>
    </p:spTree>
    <p:extLst>
      <p:ext uri="{BB962C8B-B14F-4D97-AF65-F5344CB8AC3E}">
        <p14:creationId xmlns:p14="http://schemas.microsoft.com/office/powerpoint/2010/main" val="162495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C321E-C290-D3AC-2417-7067A0599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B4E843-6D13-BC80-1C62-15FF5D706A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6001406" cy="6898168"/>
          </a:xfrm>
        </p:spPr>
      </p:pic>
    </p:spTree>
    <p:extLst>
      <p:ext uri="{BB962C8B-B14F-4D97-AF65-F5344CB8AC3E}">
        <p14:creationId xmlns:p14="http://schemas.microsoft.com/office/powerpoint/2010/main" val="167533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149F6B-16D4-6859-3EEF-3E5F8F4A9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07CCF6-4868-5528-28A5-187E8CDDB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5889453" cy="7848872"/>
          </a:xfrm>
        </p:spPr>
      </p:pic>
    </p:spTree>
    <p:extLst>
      <p:ext uri="{BB962C8B-B14F-4D97-AF65-F5344CB8AC3E}">
        <p14:creationId xmlns:p14="http://schemas.microsoft.com/office/powerpoint/2010/main" val="804480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F5DFF6-2248-6747-828F-564C989AB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E8BE1-7E55-73E5-4AC6-1E52A1A2C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399" y="0"/>
            <a:ext cx="5773202" cy="6947600"/>
          </a:xfrm>
        </p:spPr>
      </p:pic>
    </p:spTree>
    <p:extLst>
      <p:ext uri="{BB962C8B-B14F-4D97-AF65-F5344CB8AC3E}">
        <p14:creationId xmlns:p14="http://schemas.microsoft.com/office/powerpoint/2010/main" val="416936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85873-AD20-C1FD-4E32-62F3051B6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1715CE-4499-0AA6-6CA7-D93854274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080082" cy="6975238"/>
          </a:xfrm>
        </p:spPr>
      </p:pic>
    </p:spTree>
    <p:extLst>
      <p:ext uri="{BB962C8B-B14F-4D97-AF65-F5344CB8AC3E}">
        <p14:creationId xmlns:p14="http://schemas.microsoft.com/office/powerpoint/2010/main" val="285106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0CFA5C-DEA7-C8B6-2F21-33F2EB28E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EDA0D-4EE6-5850-F981-B830CE5FE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660" y="260766"/>
            <a:ext cx="8110680" cy="6336468"/>
          </a:xfrm>
        </p:spPr>
      </p:pic>
    </p:spTree>
    <p:extLst>
      <p:ext uri="{BB962C8B-B14F-4D97-AF65-F5344CB8AC3E}">
        <p14:creationId xmlns:p14="http://schemas.microsoft.com/office/powerpoint/2010/main" val="2341693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C2516-430D-CC86-4EB2-3984882C4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442B6-F33C-61A2-8E57-E6D6F93F8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390" y="-42357"/>
            <a:ext cx="6389219" cy="6900357"/>
          </a:xfrm>
        </p:spPr>
      </p:pic>
    </p:spTree>
    <p:extLst>
      <p:ext uri="{BB962C8B-B14F-4D97-AF65-F5344CB8AC3E}">
        <p14:creationId xmlns:p14="http://schemas.microsoft.com/office/powerpoint/2010/main" val="3747893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6A8CD-EF66-53F3-7288-BB4B1465C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06A66F-70EA-E2FA-1607-484235F301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625539" cy="9607240"/>
          </a:xfrm>
        </p:spPr>
      </p:pic>
    </p:spTree>
    <p:extLst>
      <p:ext uri="{BB962C8B-B14F-4D97-AF65-F5344CB8AC3E}">
        <p14:creationId xmlns:p14="http://schemas.microsoft.com/office/powerpoint/2010/main" val="195088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B77CC-C9BF-0AC7-9036-9EDF5E1AF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508C5-3FE3-D4A5-532E-AACF0303F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63488"/>
            <a:ext cx="7223840" cy="9805746"/>
          </a:xfrm>
        </p:spPr>
      </p:pic>
    </p:spTree>
    <p:extLst>
      <p:ext uri="{BB962C8B-B14F-4D97-AF65-F5344CB8AC3E}">
        <p14:creationId xmlns:p14="http://schemas.microsoft.com/office/powerpoint/2010/main" val="128790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CF4481-783C-9EFF-298A-1944DC362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AD4D2E-E4A1-658C-8EBC-5A166EDCE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392" y="26567"/>
            <a:ext cx="8171216" cy="6904678"/>
          </a:xfrm>
        </p:spPr>
      </p:pic>
    </p:spTree>
    <p:extLst>
      <p:ext uri="{BB962C8B-B14F-4D97-AF65-F5344CB8AC3E}">
        <p14:creationId xmlns:p14="http://schemas.microsoft.com/office/powerpoint/2010/main" val="66582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AB487-FFC8-6FB2-73DC-B9557DEAB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9ECC1-7860-49BC-55A2-BA46D0F9D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876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89E313-0AE1-1938-1AD2-FCF7572A3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032D95-4C30-E20D-AA65-96F6832B6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54000"/>
            <a:ext cx="8459657" cy="6965999"/>
          </a:xfrm>
        </p:spPr>
      </p:pic>
    </p:spTree>
    <p:extLst>
      <p:ext uri="{BB962C8B-B14F-4D97-AF65-F5344CB8AC3E}">
        <p14:creationId xmlns:p14="http://schemas.microsoft.com/office/powerpoint/2010/main" val="3489842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9854E9-FBA8-A197-9595-E961BFE65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36BF26-6C7A-1813-062F-4690A3AFEB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07504"/>
            <a:ext cx="7995115" cy="9499147"/>
          </a:xfrm>
        </p:spPr>
      </p:pic>
    </p:spTree>
    <p:extLst>
      <p:ext uri="{BB962C8B-B14F-4D97-AF65-F5344CB8AC3E}">
        <p14:creationId xmlns:p14="http://schemas.microsoft.com/office/powerpoint/2010/main" val="3912539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3D2A3-AF59-22EC-5FC2-2D730D8B8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070C28-E12F-B0D9-960E-B428C98D2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652004" cy="6755385"/>
          </a:xfrm>
        </p:spPr>
      </p:pic>
    </p:spTree>
    <p:extLst>
      <p:ext uri="{BB962C8B-B14F-4D97-AF65-F5344CB8AC3E}">
        <p14:creationId xmlns:p14="http://schemas.microsoft.com/office/powerpoint/2010/main" val="3183003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F6F8DC-C843-F211-E204-366E59B24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3BBB8B-8291-7C07-2261-210AA1D7F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699323" cy="7014552"/>
          </a:xfrm>
        </p:spPr>
      </p:pic>
    </p:spTree>
    <p:extLst>
      <p:ext uri="{BB962C8B-B14F-4D97-AF65-F5344CB8AC3E}">
        <p14:creationId xmlns:p14="http://schemas.microsoft.com/office/powerpoint/2010/main" val="369586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6EAB4-0EE5-EBAA-B825-88C2F42A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356B99-FE09-BEFE-3688-CB76046C5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9183601" cy="6581581"/>
          </a:xfrm>
        </p:spPr>
      </p:pic>
    </p:spTree>
    <p:extLst>
      <p:ext uri="{BB962C8B-B14F-4D97-AF65-F5344CB8AC3E}">
        <p14:creationId xmlns:p14="http://schemas.microsoft.com/office/powerpoint/2010/main" val="4086644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DB690A-F89C-4907-6288-01CEE7869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134C4D-F402-4267-5BA0-867C57B486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28" y="0"/>
            <a:ext cx="5222052" cy="7733801"/>
          </a:xfrm>
        </p:spPr>
      </p:pic>
    </p:spTree>
    <p:extLst>
      <p:ext uri="{BB962C8B-B14F-4D97-AF65-F5344CB8AC3E}">
        <p14:creationId xmlns:p14="http://schemas.microsoft.com/office/powerpoint/2010/main" val="1251031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7EF1A-459C-6C7F-9AE7-9A1DE599B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381E56-8690-058C-BF2D-7803A95CD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48" y="-1179512"/>
            <a:ext cx="11527104" cy="11505189"/>
          </a:xfrm>
        </p:spPr>
      </p:pic>
    </p:spTree>
    <p:extLst>
      <p:ext uri="{BB962C8B-B14F-4D97-AF65-F5344CB8AC3E}">
        <p14:creationId xmlns:p14="http://schemas.microsoft.com/office/powerpoint/2010/main" val="353905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D83FA-E48B-5654-8EA6-C80605E9D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424E2D-4B59-7A02-6191-74A5A3710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093420" cy="6963909"/>
          </a:xfrm>
        </p:spPr>
      </p:pic>
    </p:spTree>
    <p:extLst>
      <p:ext uri="{BB962C8B-B14F-4D97-AF65-F5344CB8AC3E}">
        <p14:creationId xmlns:p14="http://schemas.microsoft.com/office/powerpoint/2010/main" val="151699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93E064-DD2B-C2B0-02C6-0A94613E2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3DC812-25E5-389C-8591-E07A5E90C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089576" cy="6826609"/>
          </a:xfrm>
        </p:spPr>
      </p:pic>
    </p:spTree>
    <p:extLst>
      <p:ext uri="{BB962C8B-B14F-4D97-AF65-F5344CB8AC3E}">
        <p14:creationId xmlns:p14="http://schemas.microsoft.com/office/powerpoint/2010/main" val="2362590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3D158-B41B-2DC4-5956-C9C0ECD2C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6A9925-D899-95A9-85DF-18849E4FB2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0057"/>
            <a:ext cx="6821669" cy="6925421"/>
          </a:xfrm>
        </p:spPr>
      </p:pic>
    </p:spTree>
    <p:extLst>
      <p:ext uri="{BB962C8B-B14F-4D97-AF65-F5344CB8AC3E}">
        <p14:creationId xmlns:p14="http://schemas.microsoft.com/office/powerpoint/2010/main" val="174575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52145-1C1B-FA37-F3F7-7AE49FDE7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F4DD8-9A07-DC81-5077-957D981884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389" y="190879"/>
            <a:ext cx="7553221" cy="6476241"/>
          </a:xfrm>
        </p:spPr>
      </p:pic>
    </p:spTree>
    <p:extLst>
      <p:ext uri="{BB962C8B-B14F-4D97-AF65-F5344CB8AC3E}">
        <p14:creationId xmlns:p14="http://schemas.microsoft.com/office/powerpoint/2010/main" val="3598146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85ED07-39A4-0E05-26D7-60A4D4727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D142CF-AED2-1824-BB56-81E4E2C5F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0394"/>
            <a:ext cx="6923815" cy="6858000"/>
          </a:xfrm>
        </p:spPr>
      </p:pic>
    </p:spTree>
    <p:extLst>
      <p:ext uri="{BB962C8B-B14F-4D97-AF65-F5344CB8AC3E}">
        <p14:creationId xmlns:p14="http://schemas.microsoft.com/office/powerpoint/2010/main" val="3713509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87E8C2-8DAE-B846-9AD8-27418C7FA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2C1EC4-6390-2102-6632-F43C07CD4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819108" cy="6858000"/>
          </a:xfrm>
        </p:spPr>
      </p:pic>
    </p:spTree>
    <p:extLst>
      <p:ext uri="{BB962C8B-B14F-4D97-AF65-F5344CB8AC3E}">
        <p14:creationId xmlns:p14="http://schemas.microsoft.com/office/powerpoint/2010/main" val="226927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2200B-0450-9388-91F9-127CE6A5E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52D14-B6DC-F43A-856D-D06B9C949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546226"/>
            <a:ext cx="6277104" cy="13950451"/>
          </a:xfrm>
        </p:spPr>
      </p:pic>
    </p:spTree>
    <p:extLst>
      <p:ext uri="{BB962C8B-B14F-4D97-AF65-F5344CB8AC3E}">
        <p14:creationId xmlns:p14="http://schemas.microsoft.com/office/powerpoint/2010/main" val="176453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156C02-4F75-FBF4-045B-6E4712A8E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8E966E-CB4F-97B6-D27D-4BDDBF2C3D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257190" cy="7821488"/>
          </a:xfrm>
        </p:spPr>
      </p:pic>
    </p:spTree>
    <p:extLst>
      <p:ext uri="{BB962C8B-B14F-4D97-AF65-F5344CB8AC3E}">
        <p14:creationId xmlns:p14="http://schemas.microsoft.com/office/powerpoint/2010/main" val="277247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16C70-F572-84E3-3540-AC20AC6DE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83726-919D-DEBA-A684-5E6B4EED9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43408"/>
            <a:ext cx="6200971" cy="7992888"/>
          </a:xfrm>
        </p:spPr>
      </p:pic>
    </p:spTree>
    <p:extLst>
      <p:ext uri="{BB962C8B-B14F-4D97-AF65-F5344CB8AC3E}">
        <p14:creationId xmlns:p14="http://schemas.microsoft.com/office/powerpoint/2010/main" val="57635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26DE1-C529-6E2E-B5CA-2F22AC0A2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A2DA72-3B15-028F-728C-ACA036BAA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846" y="-171400"/>
            <a:ext cx="6515490" cy="7787439"/>
          </a:xfrm>
        </p:spPr>
      </p:pic>
    </p:spTree>
    <p:extLst>
      <p:ext uri="{BB962C8B-B14F-4D97-AF65-F5344CB8AC3E}">
        <p14:creationId xmlns:p14="http://schemas.microsoft.com/office/powerpoint/2010/main" val="3266332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24ECD-FC97-57FE-F4BA-524E32F7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66F2C-10B6-4B0A-241D-47E728E86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7813"/>
            <a:ext cx="5989319" cy="6858000"/>
          </a:xfrm>
        </p:spPr>
      </p:pic>
    </p:spTree>
    <p:extLst>
      <p:ext uri="{BB962C8B-B14F-4D97-AF65-F5344CB8AC3E}">
        <p14:creationId xmlns:p14="http://schemas.microsoft.com/office/powerpoint/2010/main" val="678857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81CB1-35B1-C60D-28BB-809B003B4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40AC06-2B84-CFDE-8C12-336EEBEC7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0"/>
            <a:ext cx="4652943" cy="6873264"/>
          </a:xfrm>
        </p:spPr>
      </p:pic>
    </p:spTree>
    <p:extLst>
      <p:ext uri="{BB962C8B-B14F-4D97-AF65-F5344CB8AC3E}">
        <p14:creationId xmlns:p14="http://schemas.microsoft.com/office/powerpoint/2010/main" val="1692889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410604-0CAC-2EE8-8CDB-9FE9525E6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32154-2C58-C9FF-72C8-BA27CD497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806438" cy="6858000"/>
          </a:xfrm>
        </p:spPr>
      </p:pic>
    </p:spTree>
    <p:extLst>
      <p:ext uri="{BB962C8B-B14F-4D97-AF65-F5344CB8AC3E}">
        <p14:creationId xmlns:p14="http://schemas.microsoft.com/office/powerpoint/2010/main" val="214367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D7BB4F-4ECD-9071-BEC1-305BFC051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0F81F9-187C-5E1F-AC53-D993F7DB2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39" y="0"/>
            <a:ext cx="7214615" cy="6858000"/>
          </a:xfrm>
        </p:spPr>
      </p:pic>
    </p:spTree>
    <p:extLst>
      <p:ext uri="{BB962C8B-B14F-4D97-AF65-F5344CB8AC3E}">
        <p14:creationId xmlns:p14="http://schemas.microsoft.com/office/powerpoint/2010/main" val="3309586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570B3D-4DAA-192F-880B-291E280E7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9B2D1E-C152-CC2A-7C17-30D18A8FC4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3614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203377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1A451A-D3B5-93BE-9F55-268E1DD65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1496DC-A454-C9E2-A419-75D1068F9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987355" cy="7369053"/>
          </a:xfrm>
        </p:spPr>
      </p:pic>
    </p:spTree>
    <p:extLst>
      <p:ext uri="{BB962C8B-B14F-4D97-AF65-F5344CB8AC3E}">
        <p14:creationId xmlns:p14="http://schemas.microsoft.com/office/powerpoint/2010/main" val="3460178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642DDE-35D7-3B3C-1B64-BC884A56F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9D74E-A0CC-50DA-630E-18FA325CE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294" y="116632"/>
            <a:ext cx="5842518" cy="6741368"/>
          </a:xfrm>
        </p:spPr>
      </p:pic>
    </p:spTree>
    <p:extLst>
      <p:ext uri="{BB962C8B-B14F-4D97-AF65-F5344CB8AC3E}">
        <p14:creationId xmlns:p14="http://schemas.microsoft.com/office/powerpoint/2010/main" val="3811164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12BC4-AA10-6D2C-1FA2-3599BC7FF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292AB-662A-0C58-E9CE-0D4C04BDE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621955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EEF98-7DE3-E0B1-2EF3-0D331F1E9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B3F1C-6F58-77AD-BF8C-7B2A89CB0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9634"/>
            <a:ext cx="5718080" cy="6997268"/>
          </a:xfrm>
        </p:spPr>
      </p:pic>
    </p:spTree>
    <p:extLst>
      <p:ext uri="{BB962C8B-B14F-4D97-AF65-F5344CB8AC3E}">
        <p14:creationId xmlns:p14="http://schemas.microsoft.com/office/powerpoint/2010/main" val="28087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CFB46-672E-1AF5-E7B9-4DBB9EAC4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6B89F9-D028-82BC-E3B4-D1C1ECF61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283" y="0"/>
            <a:ext cx="5753989" cy="6964724"/>
          </a:xfrm>
        </p:spPr>
      </p:pic>
    </p:spTree>
    <p:extLst>
      <p:ext uri="{BB962C8B-B14F-4D97-AF65-F5344CB8AC3E}">
        <p14:creationId xmlns:p14="http://schemas.microsoft.com/office/powerpoint/2010/main" val="2108545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9E411E-AB95-3D28-36A4-291068AEC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E74DE0-C6CD-E40D-2BF6-4678A41F6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456" y="0"/>
            <a:ext cx="4227744" cy="6968544"/>
          </a:xfrm>
        </p:spPr>
      </p:pic>
    </p:spTree>
    <p:extLst>
      <p:ext uri="{BB962C8B-B14F-4D97-AF65-F5344CB8AC3E}">
        <p14:creationId xmlns:p14="http://schemas.microsoft.com/office/powerpoint/2010/main" val="3441981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4DC43-9A1B-4B44-607D-89F1C2E9F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D32E5D-8755-AFED-124F-A99E33F078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2" y="-603448"/>
            <a:ext cx="6321706" cy="8424936"/>
          </a:xfrm>
        </p:spPr>
      </p:pic>
    </p:spTree>
    <p:extLst>
      <p:ext uri="{BB962C8B-B14F-4D97-AF65-F5344CB8AC3E}">
        <p14:creationId xmlns:p14="http://schemas.microsoft.com/office/powerpoint/2010/main" val="591624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26F43-4CA3-5E94-B149-B759A64C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35A9FF-B37F-18B0-C717-338E201B7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71400"/>
            <a:ext cx="4811573" cy="6887341"/>
          </a:xfrm>
        </p:spPr>
      </p:pic>
    </p:spTree>
    <p:extLst>
      <p:ext uri="{BB962C8B-B14F-4D97-AF65-F5344CB8AC3E}">
        <p14:creationId xmlns:p14="http://schemas.microsoft.com/office/powerpoint/2010/main" val="3693262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087F2-6818-86A4-F811-9A35F495F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FA9381-C22E-32C5-DC7C-1E4CEFA209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950" y="0"/>
            <a:ext cx="6140338" cy="6924732"/>
          </a:xfrm>
        </p:spPr>
      </p:pic>
    </p:spTree>
    <p:extLst>
      <p:ext uri="{BB962C8B-B14F-4D97-AF65-F5344CB8AC3E}">
        <p14:creationId xmlns:p14="http://schemas.microsoft.com/office/powerpoint/2010/main" val="919091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07C2D-64DE-D88D-FF4C-9354A39D9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D44487-8AAB-5168-DC16-68184BFF5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35353"/>
            <a:ext cx="7806655" cy="6622647"/>
          </a:xfrm>
        </p:spPr>
      </p:pic>
    </p:spTree>
    <p:extLst>
      <p:ext uri="{BB962C8B-B14F-4D97-AF65-F5344CB8AC3E}">
        <p14:creationId xmlns:p14="http://schemas.microsoft.com/office/powerpoint/2010/main" val="2755951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79AFEE-DF84-7913-FDC0-9E62EC949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41C7BC-8934-3B38-EE0F-931B76C6B8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4659"/>
            <a:ext cx="6995833" cy="6969233"/>
          </a:xfrm>
        </p:spPr>
      </p:pic>
    </p:spTree>
    <p:extLst>
      <p:ext uri="{BB962C8B-B14F-4D97-AF65-F5344CB8AC3E}">
        <p14:creationId xmlns:p14="http://schemas.microsoft.com/office/powerpoint/2010/main" val="3244892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28F36-A4D3-56A3-242D-F0EAD3025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4CF9C-2081-E21C-F0D9-47C9A6A4AC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09480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FCC0C-A596-1D5A-1332-7354EF3FB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A8128-3211-E21E-2655-EA13B57216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78200"/>
            <a:ext cx="7008033" cy="6701600"/>
          </a:xfrm>
        </p:spPr>
      </p:pic>
    </p:spTree>
    <p:extLst>
      <p:ext uri="{BB962C8B-B14F-4D97-AF65-F5344CB8AC3E}">
        <p14:creationId xmlns:p14="http://schemas.microsoft.com/office/powerpoint/2010/main" val="616221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6CD8DB-483F-D4AC-40F0-57C9450A9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877745-61A3-5EBF-1AE1-4E83438968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65125"/>
            <a:ext cx="5385328" cy="626201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35530EF-2609-62B5-38A1-0407461FF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44959"/>
            <a:ext cx="1311906" cy="106451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04120C6-3596-DB75-27DB-048130661F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81" y="5428357"/>
            <a:ext cx="1880244" cy="106451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A99B7A3B-BCB4-3C4E-C01E-B30A9E6D63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360" y="0"/>
            <a:ext cx="12287359" cy="704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91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N°62</dc:title>
  <dc:creator>Perroquet34740</dc:creator>
  <cp:lastModifiedBy>jean-louis BEYAERT</cp:lastModifiedBy>
  <cp:revision>3</cp:revision>
  <dcterms:created xsi:type="dcterms:W3CDTF">2025-10-01T17:38:34Z</dcterms:created>
  <dcterms:modified xsi:type="dcterms:W3CDTF">2025-10-01T18:18:09Z</dcterms:modified>
</cp:coreProperties>
</file>