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7" r:id="rId2"/>
    <p:sldId id="28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3" r:id="rId29"/>
    <p:sldId id="284" r:id="rId30"/>
    <p:sldId id="285" r:id="rId31"/>
    <p:sldId id="286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23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805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686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319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67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314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786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2656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125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861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2094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82E24-E922-4E6B-8023-B53DCF81AE21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5CB5F-D22F-4205-AD60-B7BB1FA0DC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1349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46E979-434E-BB4A-8B94-57E091277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ABE863-910F-8812-594C-3461EFF99F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505852"/>
            <a:ext cx="5681510" cy="535214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415792B-CA8B-55E6-034A-A7CEC018535C}"/>
              </a:ext>
            </a:extLst>
          </p:cNvPr>
          <p:cNvSpPr/>
          <p:nvPr/>
        </p:nvSpPr>
        <p:spPr>
          <a:xfrm>
            <a:off x="1703512" y="548680"/>
            <a:ext cx="81828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N°175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64A6A3F-05D7-8D08-96E8-E493EA8365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578" y="4725144"/>
            <a:ext cx="1671810" cy="155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931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796A46-731B-B669-E834-9C81E45D4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37C7F8-18A9-6EC0-1086-E578EE109C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690" y="0"/>
            <a:ext cx="6376606" cy="6872990"/>
          </a:xfrm>
        </p:spPr>
      </p:pic>
    </p:spTree>
    <p:extLst>
      <p:ext uri="{BB962C8B-B14F-4D97-AF65-F5344CB8AC3E}">
        <p14:creationId xmlns:p14="http://schemas.microsoft.com/office/powerpoint/2010/main" val="1308457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B58E81-E1BB-F8B9-D30C-C68088642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28C217-8242-9844-F0A8-B932E0DB4E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53352"/>
            <a:ext cx="6624736" cy="6712899"/>
          </a:xfrm>
        </p:spPr>
      </p:pic>
    </p:spTree>
    <p:extLst>
      <p:ext uri="{BB962C8B-B14F-4D97-AF65-F5344CB8AC3E}">
        <p14:creationId xmlns:p14="http://schemas.microsoft.com/office/powerpoint/2010/main" val="2280973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842414-9678-0C36-8828-953C478B6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F85CE7-ACFD-653B-8099-C3738F6CE5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64215"/>
            <a:ext cx="7548650" cy="6793785"/>
          </a:xfrm>
        </p:spPr>
      </p:pic>
    </p:spTree>
    <p:extLst>
      <p:ext uri="{BB962C8B-B14F-4D97-AF65-F5344CB8AC3E}">
        <p14:creationId xmlns:p14="http://schemas.microsoft.com/office/powerpoint/2010/main" val="388354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5C3C2F-7D69-6681-BC76-E6C9AB862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F01EEF-F10C-F5F3-278A-970E93F974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274" y="0"/>
            <a:ext cx="4724950" cy="6979632"/>
          </a:xfrm>
        </p:spPr>
      </p:pic>
    </p:spTree>
    <p:extLst>
      <p:ext uri="{BB962C8B-B14F-4D97-AF65-F5344CB8AC3E}">
        <p14:creationId xmlns:p14="http://schemas.microsoft.com/office/powerpoint/2010/main" val="936646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5CB304-3B52-A0B1-0E0B-26F63F584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2851DE-B86B-E4DA-B5D2-C8F1062434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872344" cy="7032748"/>
          </a:xfrm>
        </p:spPr>
      </p:pic>
    </p:spTree>
    <p:extLst>
      <p:ext uri="{BB962C8B-B14F-4D97-AF65-F5344CB8AC3E}">
        <p14:creationId xmlns:p14="http://schemas.microsoft.com/office/powerpoint/2010/main" val="2243538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BA6FB7-8F93-E33F-A56F-8F768846B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4EDDCB-87F1-4A88-EC47-4E310BD123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315416"/>
            <a:ext cx="8379660" cy="7650994"/>
          </a:xfrm>
        </p:spPr>
      </p:pic>
    </p:spTree>
    <p:extLst>
      <p:ext uri="{BB962C8B-B14F-4D97-AF65-F5344CB8AC3E}">
        <p14:creationId xmlns:p14="http://schemas.microsoft.com/office/powerpoint/2010/main" val="206032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EC4314-2FA4-2F6A-CE9C-13BF6FD37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C8F774-B5A4-41C8-5575-2F61E2D114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070" y="0"/>
            <a:ext cx="8467859" cy="7056550"/>
          </a:xfrm>
        </p:spPr>
      </p:pic>
    </p:spTree>
    <p:extLst>
      <p:ext uri="{BB962C8B-B14F-4D97-AF65-F5344CB8AC3E}">
        <p14:creationId xmlns:p14="http://schemas.microsoft.com/office/powerpoint/2010/main" val="3483392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C2ACE8-6DDD-7D76-2B77-DBF3D9930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35825B-9055-2A3B-029F-47C0A44580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92830"/>
            <a:ext cx="7691814" cy="7050830"/>
          </a:xfrm>
        </p:spPr>
      </p:pic>
    </p:spTree>
    <p:extLst>
      <p:ext uri="{BB962C8B-B14F-4D97-AF65-F5344CB8AC3E}">
        <p14:creationId xmlns:p14="http://schemas.microsoft.com/office/powerpoint/2010/main" val="395323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F08CFD-4BA8-D2A3-A3CC-43492879E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FB0B25-0EC8-7AEF-7653-1BC59D4543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547" y="-387424"/>
            <a:ext cx="6934905" cy="7910540"/>
          </a:xfrm>
        </p:spPr>
      </p:pic>
    </p:spTree>
    <p:extLst>
      <p:ext uri="{BB962C8B-B14F-4D97-AF65-F5344CB8AC3E}">
        <p14:creationId xmlns:p14="http://schemas.microsoft.com/office/powerpoint/2010/main" val="3360140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4103D7-412F-83B6-A167-52B48483E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1785F1-071E-AF21-805A-5AC4235AD1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939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245286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962036-FDF0-8CC0-86EA-E653DED2D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2DDD84-B597-EA06-D2F4-CB7A6944DD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935" y="-171400"/>
            <a:ext cx="5775337" cy="7243236"/>
          </a:xfrm>
        </p:spPr>
      </p:pic>
    </p:spTree>
    <p:extLst>
      <p:ext uri="{BB962C8B-B14F-4D97-AF65-F5344CB8AC3E}">
        <p14:creationId xmlns:p14="http://schemas.microsoft.com/office/powerpoint/2010/main" val="1192423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AD00E-715E-8D7A-6379-65A81393D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3D8A5E-FBF8-4374-D0FB-590B103319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89068"/>
            <a:ext cx="7339714" cy="6741368"/>
          </a:xfrm>
        </p:spPr>
      </p:pic>
    </p:spTree>
    <p:extLst>
      <p:ext uri="{BB962C8B-B14F-4D97-AF65-F5344CB8AC3E}">
        <p14:creationId xmlns:p14="http://schemas.microsoft.com/office/powerpoint/2010/main" val="2527488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6C2333-044D-C63C-8125-306690431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338436-E227-FFF7-6AC5-2583872BA3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032" y="-2451320"/>
            <a:ext cx="5435936" cy="11760639"/>
          </a:xfrm>
        </p:spPr>
      </p:pic>
    </p:spTree>
    <p:extLst>
      <p:ext uri="{BB962C8B-B14F-4D97-AF65-F5344CB8AC3E}">
        <p14:creationId xmlns:p14="http://schemas.microsoft.com/office/powerpoint/2010/main" val="2120974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5BC8BA-3B1E-AEF8-10F5-8A9FCDF51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125168-77FC-B137-FCDC-D44D433A82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652004" cy="6755385"/>
          </a:xfrm>
        </p:spPr>
      </p:pic>
    </p:spTree>
    <p:extLst>
      <p:ext uri="{BB962C8B-B14F-4D97-AF65-F5344CB8AC3E}">
        <p14:creationId xmlns:p14="http://schemas.microsoft.com/office/powerpoint/2010/main" val="1311843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04DEC-74D7-332D-324B-6B6D9C231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0193AF-9EC2-0DFE-FF5B-9372677CD1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455" y="58456"/>
            <a:ext cx="8911089" cy="6764327"/>
          </a:xfrm>
        </p:spPr>
      </p:pic>
    </p:spTree>
    <p:extLst>
      <p:ext uri="{BB962C8B-B14F-4D97-AF65-F5344CB8AC3E}">
        <p14:creationId xmlns:p14="http://schemas.microsoft.com/office/powerpoint/2010/main" val="2467336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A6E6FE-3EF4-EB27-62CC-FE2C8C624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E4910F-F398-EF13-B6C2-BED93472D4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875" y="0"/>
            <a:ext cx="5286250" cy="6766402"/>
          </a:xfrm>
        </p:spPr>
      </p:pic>
    </p:spTree>
    <p:extLst>
      <p:ext uri="{BB962C8B-B14F-4D97-AF65-F5344CB8AC3E}">
        <p14:creationId xmlns:p14="http://schemas.microsoft.com/office/powerpoint/2010/main" val="1440790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398D4C-F355-DD48-C154-A06BD625E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BB43FD-3A90-E982-7521-8EDEF32F78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36462"/>
            <a:ext cx="9031932" cy="6385075"/>
          </a:xfrm>
        </p:spPr>
      </p:pic>
    </p:spTree>
    <p:extLst>
      <p:ext uri="{BB962C8B-B14F-4D97-AF65-F5344CB8AC3E}">
        <p14:creationId xmlns:p14="http://schemas.microsoft.com/office/powerpoint/2010/main" val="1529198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7CF07-E462-228C-8DD1-1E7A90CE8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FA62DC-6617-F435-EFB6-95CA7E6115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733" y="0"/>
            <a:ext cx="5720533" cy="7152414"/>
          </a:xfrm>
        </p:spPr>
      </p:pic>
    </p:spTree>
    <p:extLst>
      <p:ext uri="{BB962C8B-B14F-4D97-AF65-F5344CB8AC3E}">
        <p14:creationId xmlns:p14="http://schemas.microsoft.com/office/powerpoint/2010/main" val="1686528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FFDF22-5D80-1709-8B26-43FA566EB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F120FF-C1C0-6D61-41A0-31752623F8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212" y="-315416"/>
            <a:ext cx="7662155" cy="7603889"/>
          </a:xfrm>
        </p:spPr>
      </p:pic>
    </p:spTree>
    <p:extLst>
      <p:ext uri="{BB962C8B-B14F-4D97-AF65-F5344CB8AC3E}">
        <p14:creationId xmlns:p14="http://schemas.microsoft.com/office/powerpoint/2010/main" val="1627600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DECC30-D45F-A0C1-708F-FEE89BB72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3277BA-3131-0CE5-7D7F-7DF0992F71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912" y="260648"/>
            <a:ext cx="6911431" cy="6776573"/>
          </a:xfrm>
        </p:spPr>
      </p:pic>
    </p:spTree>
    <p:extLst>
      <p:ext uri="{BB962C8B-B14F-4D97-AF65-F5344CB8AC3E}">
        <p14:creationId xmlns:p14="http://schemas.microsoft.com/office/powerpoint/2010/main" val="415856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DC9085-DAB9-B9DD-8C97-2AA32B899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2DF5CE-2D2C-D613-3CA6-9C7CBFCE5B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154600" cy="6812423"/>
          </a:xfrm>
        </p:spPr>
      </p:pic>
    </p:spTree>
    <p:extLst>
      <p:ext uri="{BB962C8B-B14F-4D97-AF65-F5344CB8AC3E}">
        <p14:creationId xmlns:p14="http://schemas.microsoft.com/office/powerpoint/2010/main" val="977581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9BE557-6D47-0428-D975-A00D6F2D2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BCE12B-D085-60FB-6AA8-FE3C61FA9F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711827" cy="7003007"/>
          </a:xfrm>
        </p:spPr>
      </p:pic>
    </p:spTree>
    <p:extLst>
      <p:ext uri="{BB962C8B-B14F-4D97-AF65-F5344CB8AC3E}">
        <p14:creationId xmlns:p14="http://schemas.microsoft.com/office/powerpoint/2010/main" val="422774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D50266-8DA7-822C-B916-9343A59AD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700D0C-EE82-84DE-2B3F-587B355BA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557" y="0"/>
            <a:ext cx="6260731" cy="6828790"/>
          </a:xfrm>
        </p:spPr>
      </p:pic>
    </p:spTree>
    <p:extLst>
      <p:ext uri="{BB962C8B-B14F-4D97-AF65-F5344CB8AC3E}">
        <p14:creationId xmlns:p14="http://schemas.microsoft.com/office/powerpoint/2010/main" val="2853814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178C13-81B9-61F8-42E9-A298BEFBE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7E3128-AD96-1A1A-1AD6-A6AA2455FE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724" y="0"/>
            <a:ext cx="6934551" cy="6644513"/>
          </a:xfrm>
        </p:spPr>
      </p:pic>
    </p:spTree>
    <p:extLst>
      <p:ext uri="{BB962C8B-B14F-4D97-AF65-F5344CB8AC3E}">
        <p14:creationId xmlns:p14="http://schemas.microsoft.com/office/powerpoint/2010/main" val="1257033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EF45BD-2B5D-1A5D-DFB8-87664A6C5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91DA8E-5C80-54D3-8F8F-D063534EDF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187624"/>
            <a:ext cx="6480720" cy="11519914"/>
          </a:xfrm>
        </p:spPr>
      </p:pic>
    </p:spTree>
    <p:extLst>
      <p:ext uri="{BB962C8B-B14F-4D97-AF65-F5344CB8AC3E}">
        <p14:creationId xmlns:p14="http://schemas.microsoft.com/office/powerpoint/2010/main" val="1784716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6A7FDB-573A-6234-A443-A18911E9D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8CF93D-B225-0672-FFF5-A9C6D091E6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71400"/>
            <a:ext cx="7550722" cy="6894138"/>
          </a:xfrm>
        </p:spPr>
      </p:pic>
    </p:spTree>
    <p:extLst>
      <p:ext uri="{BB962C8B-B14F-4D97-AF65-F5344CB8AC3E}">
        <p14:creationId xmlns:p14="http://schemas.microsoft.com/office/powerpoint/2010/main" val="322406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BA1929-B9B7-D248-D526-C20A53363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4EF12A-ACE1-14CB-DB4F-A4F774EF94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1010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2096814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9EC971-9781-F7F3-9A99-AD37E508C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8E13E4-8C98-FC67-5DB0-5D9B0E74D2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92236"/>
            <a:ext cx="8874145" cy="6273528"/>
          </a:xfrm>
        </p:spPr>
      </p:pic>
    </p:spTree>
    <p:extLst>
      <p:ext uri="{BB962C8B-B14F-4D97-AF65-F5344CB8AC3E}">
        <p14:creationId xmlns:p14="http://schemas.microsoft.com/office/powerpoint/2010/main" val="1470588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13F97-46EA-BEFF-F7C4-2845AEDCD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CE2689-59A6-B755-9D24-FC515F02C0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6961243" cy="6948009"/>
          </a:xfrm>
        </p:spPr>
      </p:pic>
    </p:spTree>
    <p:extLst>
      <p:ext uri="{BB962C8B-B14F-4D97-AF65-F5344CB8AC3E}">
        <p14:creationId xmlns:p14="http://schemas.microsoft.com/office/powerpoint/2010/main" val="2488462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C40763-24C3-BA7F-91BF-6A5284D65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B78D9E-1F7B-BD41-5B03-0E2F996760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72" y="-2412"/>
            <a:ext cx="9665638" cy="6243355"/>
          </a:xfrm>
        </p:spPr>
      </p:pic>
    </p:spTree>
    <p:extLst>
      <p:ext uri="{BB962C8B-B14F-4D97-AF65-F5344CB8AC3E}">
        <p14:creationId xmlns:p14="http://schemas.microsoft.com/office/powerpoint/2010/main" val="3842468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F80E68-1F1D-9077-7530-AA6C360B4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D57624-4FEC-0BC8-6BCB-1B4080EC38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4318643"/>
            <a:ext cx="9505056" cy="16895872"/>
          </a:xfrm>
        </p:spPr>
      </p:pic>
    </p:spTree>
    <p:extLst>
      <p:ext uri="{BB962C8B-B14F-4D97-AF65-F5344CB8AC3E}">
        <p14:creationId xmlns:p14="http://schemas.microsoft.com/office/powerpoint/2010/main" val="3671877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10FFFE-B9D4-92F9-FC56-F7F16CF1F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94E4D32-3AA2-7921-3623-AF976BF4D1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812" y="0"/>
            <a:ext cx="8055571" cy="7008348"/>
          </a:xfrm>
        </p:spPr>
      </p:pic>
    </p:spTree>
    <p:extLst>
      <p:ext uri="{BB962C8B-B14F-4D97-AF65-F5344CB8AC3E}">
        <p14:creationId xmlns:p14="http://schemas.microsoft.com/office/powerpoint/2010/main" val="2166411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5F98B7-D8BD-92E0-99BE-1892C3FF3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C2F2BC-7B7D-C05A-8676-6E364E881E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54496"/>
            <a:ext cx="5032680" cy="6707051"/>
          </a:xfrm>
        </p:spPr>
      </p:pic>
    </p:spTree>
    <p:extLst>
      <p:ext uri="{BB962C8B-B14F-4D97-AF65-F5344CB8AC3E}">
        <p14:creationId xmlns:p14="http://schemas.microsoft.com/office/powerpoint/2010/main" val="2279077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015EE-568E-21F2-D83F-DA1DD5757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6524BB-4AC8-86FE-375A-947CC92522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71400"/>
            <a:ext cx="7663125" cy="6730778"/>
          </a:xfrm>
        </p:spPr>
      </p:pic>
    </p:spTree>
    <p:extLst>
      <p:ext uri="{BB962C8B-B14F-4D97-AF65-F5344CB8AC3E}">
        <p14:creationId xmlns:p14="http://schemas.microsoft.com/office/powerpoint/2010/main" val="2681225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F07B41-D8BB-591D-8A09-7DD8546B8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3C0341-E38E-D669-EDC7-FB2E6D395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4768"/>
            <a:ext cx="8157291" cy="6838530"/>
          </a:xfrm>
        </p:spPr>
      </p:pic>
    </p:spTree>
    <p:extLst>
      <p:ext uri="{BB962C8B-B14F-4D97-AF65-F5344CB8AC3E}">
        <p14:creationId xmlns:p14="http://schemas.microsoft.com/office/powerpoint/2010/main" val="3235092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296F3D-AC74-1C38-23AE-C1F400AF1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4E069B-958D-8CE4-575B-5BB5F6992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721" y="548680"/>
            <a:ext cx="8906727" cy="6308932"/>
          </a:xfrm>
        </p:spPr>
      </p:pic>
    </p:spTree>
    <p:extLst>
      <p:ext uri="{BB962C8B-B14F-4D97-AF65-F5344CB8AC3E}">
        <p14:creationId xmlns:p14="http://schemas.microsoft.com/office/powerpoint/2010/main" val="3640326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F5BC21-EA39-D0E3-DED4-B18D5D3FB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E14A67-CFB5-C2A0-5836-A6F324464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7" y="0"/>
            <a:ext cx="6441345" cy="7094270"/>
          </a:xfrm>
        </p:spPr>
      </p:pic>
    </p:spTree>
    <p:extLst>
      <p:ext uri="{BB962C8B-B14F-4D97-AF65-F5344CB8AC3E}">
        <p14:creationId xmlns:p14="http://schemas.microsoft.com/office/powerpoint/2010/main" val="21382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97E61E-5C5E-1C78-4AC3-6513007D3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8A225B-594C-4418-4358-244E68CC1E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772479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C4D46C-1077-776B-3617-C4017A792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CA7203-64A5-E815-2F55-9B2AFF6989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83753" cy="7025630"/>
          </a:xfrm>
        </p:spPr>
      </p:pic>
    </p:spTree>
    <p:extLst>
      <p:ext uri="{BB962C8B-B14F-4D97-AF65-F5344CB8AC3E}">
        <p14:creationId xmlns:p14="http://schemas.microsoft.com/office/powerpoint/2010/main" val="2738543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C83309-7155-C1B0-F80E-C8FB01DCC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68A78A-C5DE-65A7-1B03-ADFE5B6F89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084" y="0"/>
            <a:ext cx="8085283" cy="6778163"/>
          </a:xfrm>
        </p:spPr>
      </p:pic>
    </p:spTree>
    <p:extLst>
      <p:ext uri="{BB962C8B-B14F-4D97-AF65-F5344CB8AC3E}">
        <p14:creationId xmlns:p14="http://schemas.microsoft.com/office/powerpoint/2010/main" val="1057420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615346-199B-294E-48C9-70954493A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024444-437F-4CF1-B277-C03B1087F3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119518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28AAD8-F5DD-8F64-52F7-876632014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CCEADA-AEAC-3BB5-4AC4-FEC96CE2E2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304" y="188640"/>
            <a:ext cx="5341944" cy="6549510"/>
          </a:xfrm>
        </p:spPr>
      </p:pic>
    </p:spTree>
    <p:extLst>
      <p:ext uri="{BB962C8B-B14F-4D97-AF65-F5344CB8AC3E}">
        <p14:creationId xmlns:p14="http://schemas.microsoft.com/office/powerpoint/2010/main" val="3398062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AB8BC-25BD-DD15-CEFA-9EF4BB873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F11C9D-C0AB-7987-E3F3-6CDEDD65D0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089277" cy="7656421"/>
          </a:xfrm>
        </p:spPr>
      </p:pic>
    </p:spTree>
    <p:extLst>
      <p:ext uri="{BB962C8B-B14F-4D97-AF65-F5344CB8AC3E}">
        <p14:creationId xmlns:p14="http://schemas.microsoft.com/office/powerpoint/2010/main" val="3156097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E0389A-ACDF-4A29-DD83-3F1D4A944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52224D-BF63-70B1-F698-C5E625417F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387424"/>
            <a:ext cx="10515600" cy="10495609"/>
          </a:xfrm>
        </p:spPr>
      </p:pic>
    </p:spTree>
    <p:extLst>
      <p:ext uri="{BB962C8B-B14F-4D97-AF65-F5344CB8AC3E}">
        <p14:creationId xmlns:p14="http://schemas.microsoft.com/office/powerpoint/2010/main" val="1424595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0264FE-38B9-6F85-D176-204B055C5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02930D-B923-5F41-A596-E35D637567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897" y="-99392"/>
            <a:ext cx="6412399" cy="7015611"/>
          </a:xfrm>
        </p:spPr>
      </p:pic>
    </p:spTree>
    <p:extLst>
      <p:ext uri="{BB962C8B-B14F-4D97-AF65-F5344CB8AC3E}">
        <p14:creationId xmlns:p14="http://schemas.microsoft.com/office/powerpoint/2010/main" val="3628154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B1C239-205A-96FE-1284-03EA3A964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1DE08A-A8BA-5CD9-17A8-9E0347FE69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67803"/>
            <a:ext cx="8833537" cy="6690197"/>
          </a:xfrm>
        </p:spPr>
      </p:pic>
    </p:spTree>
    <p:extLst>
      <p:ext uri="{BB962C8B-B14F-4D97-AF65-F5344CB8AC3E}">
        <p14:creationId xmlns:p14="http://schemas.microsoft.com/office/powerpoint/2010/main" val="1395694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4171FE-4933-0002-310F-9F1F8C400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BD7226-3511-90BA-E601-2690A99C28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80332"/>
            <a:ext cx="8928992" cy="6312302"/>
          </a:xfrm>
        </p:spPr>
      </p:pic>
    </p:spTree>
    <p:extLst>
      <p:ext uri="{BB962C8B-B14F-4D97-AF65-F5344CB8AC3E}">
        <p14:creationId xmlns:p14="http://schemas.microsoft.com/office/powerpoint/2010/main" val="375765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A1FA63-6E03-9B9F-A223-3BB695A55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546CA2-6E37-18E2-3D37-B056EECDD1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7215093" cy="7009339"/>
          </a:xfrm>
        </p:spPr>
      </p:pic>
    </p:spTree>
    <p:extLst>
      <p:ext uri="{BB962C8B-B14F-4D97-AF65-F5344CB8AC3E}">
        <p14:creationId xmlns:p14="http://schemas.microsoft.com/office/powerpoint/2010/main" val="3207346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D9878D-522C-635A-9EAF-A53B0FDCC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B2EDDF-48DD-948A-FD38-20B3FBBAE7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908" y="-33304"/>
            <a:ext cx="7670184" cy="576064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38BD737-0777-0560-1346-C0011E96AE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732259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88A01AE-8427-95B4-B4EB-20A26447FF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68" y="5739753"/>
            <a:ext cx="2001708" cy="1133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22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40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N°175</dc:title>
  <dc:creator>Perroquet34740</dc:creator>
  <cp:lastModifiedBy>jean-louis BEYAERT</cp:lastModifiedBy>
  <cp:revision>3</cp:revision>
  <dcterms:created xsi:type="dcterms:W3CDTF">2025-09-29T17:11:14Z</dcterms:created>
  <dcterms:modified xsi:type="dcterms:W3CDTF">2025-09-29T17:51:54Z</dcterms:modified>
</cp:coreProperties>
</file>