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50" d="100"/>
          <a:sy n="50" d="100"/>
        </p:scale>
        <p:origin x="10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90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3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34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71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15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88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078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47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4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08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61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773B3-868C-4D72-9985-773E25610FD1}" type="datetimeFigureOut">
              <a:rPr lang="fr-FR" smtClean="0"/>
              <a:t>30/09/2025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B1C6F-A447-4D2E-B35E-CC9BA891D1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895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65757-A480-AFBF-D67B-A8E1525D8F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FBEE475-265D-B057-F58A-3D829B67B3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EEE4FB-C906-80F9-6AC0-BF475526D2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9FE7285-FA2F-F676-1568-0EA1DBD27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441801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1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25E4A-E77F-D0AD-3B8F-0F2CB7EAD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F4F1A84A-0644-1A38-5AC3-F7F64C744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3654"/>
            <a:ext cx="6188132" cy="6750691"/>
          </a:xfrm>
        </p:spPr>
      </p:pic>
    </p:spTree>
    <p:extLst>
      <p:ext uri="{BB962C8B-B14F-4D97-AF65-F5344CB8AC3E}">
        <p14:creationId xmlns:p14="http://schemas.microsoft.com/office/powerpoint/2010/main" val="25608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00E23-5119-36F8-B8E6-775362D70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2F713F-8DDD-5C64-F29F-A8CF20F74E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2" y="0"/>
            <a:ext cx="4800694" cy="6724709"/>
          </a:xfrm>
        </p:spPr>
      </p:pic>
    </p:spTree>
    <p:extLst>
      <p:ext uri="{BB962C8B-B14F-4D97-AF65-F5344CB8AC3E}">
        <p14:creationId xmlns:p14="http://schemas.microsoft.com/office/powerpoint/2010/main" val="344590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477D1-BC5D-007F-E5B5-F9447C3C2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FE14D-6E1C-A235-5F9F-5A7915435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41" y="0"/>
            <a:ext cx="7977950" cy="6741368"/>
          </a:xfrm>
        </p:spPr>
      </p:pic>
    </p:spTree>
    <p:extLst>
      <p:ext uri="{BB962C8B-B14F-4D97-AF65-F5344CB8AC3E}">
        <p14:creationId xmlns:p14="http://schemas.microsoft.com/office/powerpoint/2010/main" val="18980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DB7832-C6B1-085F-E5DD-94D0494C1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2B4C63-ECBD-318C-AB5A-CA161B9B7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26430" cy="6858000"/>
          </a:xfrm>
        </p:spPr>
      </p:pic>
    </p:spTree>
    <p:extLst>
      <p:ext uri="{BB962C8B-B14F-4D97-AF65-F5344CB8AC3E}">
        <p14:creationId xmlns:p14="http://schemas.microsoft.com/office/powerpoint/2010/main" val="366229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9D2CA-1C29-15BA-5B2A-ABFCDF2B6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2D9811-2508-A1B9-99D2-3AF5EA0F1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2078"/>
            <a:ext cx="6829063" cy="6919946"/>
          </a:xfrm>
        </p:spPr>
      </p:pic>
    </p:spTree>
    <p:extLst>
      <p:ext uri="{BB962C8B-B14F-4D97-AF65-F5344CB8AC3E}">
        <p14:creationId xmlns:p14="http://schemas.microsoft.com/office/powerpoint/2010/main" val="108226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7B6000-115A-FD51-F57F-79C30928E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356A1-64AB-09F3-89EB-CE5B1600A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540" y="-99392"/>
            <a:ext cx="6536756" cy="6922004"/>
          </a:xfrm>
        </p:spPr>
      </p:pic>
    </p:spTree>
    <p:extLst>
      <p:ext uri="{BB962C8B-B14F-4D97-AF65-F5344CB8AC3E}">
        <p14:creationId xmlns:p14="http://schemas.microsoft.com/office/powerpoint/2010/main" val="34774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45D74C-57F1-46C6-9BE1-22C947911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9FAB4D-411D-7FEB-D775-1B4374DEC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535" y="14210"/>
            <a:ext cx="5964929" cy="6928844"/>
          </a:xfrm>
        </p:spPr>
      </p:pic>
    </p:spTree>
    <p:extLst>
      <p:ext uri="{BB962C8B-B14F-4D97-AF65-F5344CB8AC3E}">
        <p14:creationId xmlns:p14="http://schemas.microsoft.com/office/powerpoint/2010/main" val="109004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06BD9-8C95-D393-1F56-6693A916B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82EBFA2-E506-B0B9-C3C9-677922251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79" y="0"/>
            <a:ext cx="7291649" cy="6723640"/>
          </a:xfrm>
        </p:spPr>
      </p:pic>
    </p:spTree>
    <p:extLst>
      <p:ext uri="{BB962C8B-B14F-4D97-AF65-F5344CB8AC3E}">
        <p14:creationId xmlns:p14="http://schemas.microsoft.com/office/powerpoint/2010/main" val="106185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6300D-14BD-8054-19F7-F86694D19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68019-278D-4025-2BEA-E677030B81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88" y="0"/>
            <a:ext cx="7259224" cy="7245424"/>
          </a:xfrm>
        </p:spPr>
      </p:pic>
    </p:spTree>
    <p:extLst>
      <p:ext uri="{BB962C8B-B14F-4D97-AF65-F5344CB8AC3E}">
        <p14:creationId xmlns:p14="http://schemas.microsoft.com/office/powerpoint/2010/main" val="81688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D1239-9F5C-211E-4696-B7B56877F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702C10-6078-6F7D-AE3D-89B4E3AE1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15912"/>
            <a:ext cx="8737550" cy="6176963"/>
          </a:xfrm>
        </p:spPr>
      </p:pic>
    </p:spTree>
    <p:extLst>
      <p:ext uri="{BB962C8B-B14F-4D97-AF65-F5344CB8AC3E}">
        <p14:creationId xmlns:p14="http://schemas.microsoft.com/office/powerpoint/2010/main" val="107847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F51C2D-2D19-4638-A0C9-0DAA412F2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6C269FB-473D-604B-B881-9B4DBCB65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327" y="-35372"/>
            <a:ext cx="7669345" cy="6928743"/>
          </a:xfrm>
        </p:spPr>
      </p:pic>
    </p:spTree>
    <p:extLst>
      <p:ext uri="{BB962C8B-B14F-4D97-AF65-F5344CB8AC3E}">
        <p14:creationId xmlns:p14="http://schemas.microsoft.com/office/powerpoint/2010/main" val="312226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58471-41C0-5230-74DA-E5A2D8A94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38DDB-6794-9B05-7978-9638CAE54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064" y="305698"/>
            <a:ext cx="9237871" cy="6543493"/>
          </a:xfrm>
        </p:spPr>
      </p:pic>
    </p:spTree>
    <p:extLst>
      <p:ext uri="{BB962C8B-B14F-4D97-AF65-F5344CB8AC3E}">
        <p14:creationId xmlns:p14="http://schemas.microsoft.com/office/powerpoint/2010/main" val="10912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26B49-F2A9-EBEF-D8DB-E73BEF77D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8B6AE9-C8EF-108E-4494-810190F7C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037"/>
            <a:ext cx="7204323" cy="6695323"/>
          </a:xfrm>
        </p:spPr>
      </p:pic>
    </p:spTree>
    <p:extLst>
      <p:ext uri="{BB962C8B-B14F-4D97-AF65-F5344CB8AC3E}">
        <p14:creationId xmlns:p14="http://schemas.microsoft.com/office/powerpoint/2010/main" val="391359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9FADA-F6A5-5B4D-46F1-E652E0074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FE26B2-0F64-4ABD-325B-AD1889A10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315416"/>
            <a:ext cx="5412237" cy="6967852"/>
          </a:xfrm>
        </p:spPr>
      </p:pic>
    </p:spTree>
    <p:extLst>
      <p:ext uri="{BB962C8B-B14F-4D97-AF65-F5344CB8AC3E}">
        <p14:creationId xmlns:p14="http://schemas.microsoft.com/office/powerpoint/2010/main" val="259445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54457-0BB5-4596-19E1-C2EEA28CB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BB4D4-DE2B-0302-1131-CA72F81D54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213" y="-6677"/>
            <a:ext cx="8943573" cy="6788985"/>
          </a:xfrm>
        </p:spPr>
      </p:pic>
    </p:spTree>
    <p:extLst>
      <p:ext uri="{BB962C8B-B14F-4D97-AF65-F5344CB8AC3E}">
        <p14:creationId xmlns:p14="http://schemas.microsoft.com/office/powerpoint/2010/main" val="330081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5CFDC-6186-7237-B226-6A2ED3318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B0C05-6B61-41FD-363D-6243E3646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654" y="0"/>
            <a:ext cx="5084578" cy="6789901"/>
          </a:xfrm>
        </p:spPr>
      </p:pic>
    </p:spTree>
    <p:extLst>
      <p:ext uri="{BB962C8B-B14F-4D97-AF65-F5344CB8AC3E}">
        <p14:creationId xmlns:p14="http://schemas.microsoft.com/office/powerpoint/2010/main" val="258425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6B990-925C-E258-0C94-CE79D80CA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A3C732-60AF-B7FF-B921-21E66BABE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59226"/>
            <a:ext cx="8845880" cy="6339548"/>
          </a:xfrm>
        </p:spPr>
      </p:pic>
    </p:spTree>
    <p:extLst>
      <p:ext uri="{BB962C8B-B14F-4D97-AF65-F5344CB8AC3E}">
        <p14:creationId xmlns:p14="http://schemas.microsoft.com/office/powerpoint/2010/main" val="241094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E70C8-2D4E-0292-BF84-BB07F5597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E54429-05BB-CC0C-0D64-C0D99BA480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301" y="0"/>
            <a:ext cx="5981398" cy="6914912"/>
          </a:xfrm>
        </p:spPr>
      </p:pic>
    </p:spTree>
    <p:extLst>
      <p:ext uri="{BB962C8B-B14F-4D97-AF65-F5344CB8AC3E}">
        <p14:creationId xmlns:p14="http://schemas.microsoft.com/office/powerpoint/2010/main" val="198082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C1BF6B-4A7E-DF8B-3CB7-FA0152CF6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8DAFC-332B-E56F-BC4B-46E39F8D5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686" y="0"/>
            <a:ext cx="7066627" cy="6994958"/>
          </a:xfrm>
        </p:spPr>
      </p:pic>
    </p:spTree>
    <p:extLst>
      <p:ext uri="{BB962C8B-B14F-4D97-AF65-F5344CB8AC3E}">
        <p14:creationId xmlns:p14="http://schemas.microsoft.com/office/powerpoint/2010/main" val="317547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84A77-1C93-0FD7-4638-7BF91089C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85E289-ADDE-AA30-1BA8-DC136B283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9554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8736A-3017-0CCE-48EF-427A7E2BE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3A77F-AFC2-5948-CC9E-7F968DB417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76" y="-13074"/>
            <a:ext cx="6061247" cy="6849210"/>
          </a:xfrm>
        </p:spPr>
      </p:pic>
    </p:spTree>
    <p:extLst>
      <p:ext uri="{BB962C8B-B14F-4D97-AF65-F5344CB8AC3E}">
        <p14:creationId xmlns:p14="http://schemas.microsoft.com/office/powerpoint/2010/main" val="366128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87A97-C5A7-7D25-EF7B-547532230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466CB3-3BFD-BB4F-147C-56D0C50A8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58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83918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F2D34-CF45-E45A-3BAA-ADE9C594C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58BB28-D392-200C-9A28-024D8A9DE4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996" y="169236"/>
            <a:ext cx="7978007" cy="6519527"/>
          </a:xfrm>
        </p:spPr>
      </p:pic>
    </p:spTree>
    <p:extLst>
      <p:ext uri="{BB962C8B-B14F-4D97-AF65-F5344CB8AC3E}">
        <p14:creationId xmlns:p14="http://schemas.microsoft.com/office/powerpoint/2010/main" val="1330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827A9E-0D6E-8366-9EDE-4408D44FD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2D562F-2209-1CE2-55BA-16FEEC869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919"/>
            <a:ext cx="7086261" cy="6858895"/>
          </a:xfrm>
        </p:spPr>
      </p:pic>
    </p:spTree>
    <p:extLst>
      <p:ext uri="{BB962C8B-B14F-4D97-AF65-F5344CB8AC3E}">
        <p14:creationId xmlns:p14="http://schemas.microsoft.com/office/powerpoint/2010/main" val="18474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CAFDE-A486-3800-6CC9-60889BE0A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8A1C53-C6EA-E9DA-0FBF-BA018D88C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16632"/>
            <a:ext cx="6624736" cy="6633775"/>
          </a:xfrm>
        </p:spPr>
      </p:pic>
    </p:spTree>
    <p:extLst>
      <p:ext uri="{BB962C8B-B14F-4D97-AF65-F5344CB8AC3E}">
        <p14:creationId xmlns:p14="http://schemas.microsoft.com/office/powerpoint/2010/main" val="408439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A13DD3-7907-CF16-7F6C-79278B6E3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40D620-8C2C-CFC2-C2C2-0FF22A9941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4268"/>
            <a:ext cx="6840760" cy="6859632"/>
          </a:xfrm>
        </p:spPr>
      </p:pic>
    </p:spTree>
    <p:extLst>
      <p:ext uri="{BB962C8B-B14F-4D97-AF65-F5344CB8AC3E}">
        <p14:creationId xmlns:p14="http://schemas.microsoft.com/office/powerpoint/2010/main" val="71319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2ECE38-3F24-ECE7-E3CB-B85143E38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F924B7-1F24-0F14-20C3-E9454AF7F9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714" y="0"/>
            <a:ext cx="6942614" cy="6961766"/>
          </a:xfrm>
        </p:spPr>
      </p:pic>
    </p:spTree>
    <p:extLst>
      <p:ext uri="{BB962C8B-B14F-4D97-AF65-F5344CB8AC3E}">
        <p14:creationId xmlns:p14="http://schemas.microsoft.com/office/powerpoint/2010/main" val="6398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A7A33-16B3-3333-3F4F-85F1DB6C1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50104F7-E4A1-6E98-EAAC-CB6929043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712586" cy="6159315"/>
          </a:xfrm>
        </p:spPr>
      </p:pic>
    </p:spTree>
    <p:extLst>
      <p:ext uri="{BB962C8B-B14F-4D97-AF65-F5344CB8AC3E}">
        <p14:creationId xmlns:p14="http://schemas.microsoft.com/office/powerpoint/2010/main" val="348684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EFCAF-9B75-EF08-89A5-A22CC0119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D6026-10F9-BFA7-DCC7-C0BFD8E97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866" y="-387424"/>
            <a:ext cx="8208268" cy="7018069"/>
          </a:xfrm>
        </p:spPr>
      </p:pic>
    </p:spTree>
    <p:extLst>
      <p:ext uri="{BB962C8B-B14F-4D97-AF65-F5344CB8AC3E}">
        <p14:creationId xmlns:p14="http://schemas.microsoft.com/office/powerpoint/2010/main" val="42253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430CE4-6A27-5DDF-6CF1-827B96B68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3CFB2-FAC9-2624-4BFB-62A2122DF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442770" cy="6938992"/>
          </a:xfrm>
        </p:spPr>
      </p:pic>
    </p:spTree>
    <p:extLst>
      <p:ext uri="{BB962C8B-B14F-4D97-AF65-F5344CB8AC3E}">
        <p14:creationId xmlns:p14="http://schemas.microsoft.com/office/powerpoint/2010/main" val="262943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85B56-AD7B-5A74-65E3-3271B5479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F18BC8-7E1E-1461-39D3-3FFBBB1451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53930" cy="6827576"/>
          </a:xfrm>
        </p:spPr>
      </p:pic>
    </p:spTree>
    <p:extLst>
      <p:ext uri="{BB962C8B-B14F-4D97-AF65-F5344CB8AC3E}">
        <p14:creationId xmlns:p14="http://schemas.microsoft.com/office/powerpoint/2010/main" val="2880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ADFF8-6FA7-1ADD-700A-73F71EAFE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FEC564-E0E0-9556-EDEE-6CAF5C0DE7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000" y="260648"/>
            <a:ext cx="6810327" cy="6603170"/>
          </a:xfrm>
        </p:spPr>
      </p:pic>
    </p:spTree>
    <p:extLst>
      <p:ext uri="{BB962C8B-B14F-4D97-AF65-F5344CB8AC3E}">
        <p14:creationId xmlns:p14="http://schemas.microsoft.com/office/powerpoint/2010/main" val="164306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48AF6C-6536-891C-A2DC-41A25FED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76B528-EA2B-5DB8-FD9E-252A1C599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9374"/>
            <a:ext cx="8248352" cy="6887374"/>
          </a:xfrm>
        </p:spPr>
      </p:pic>
    </p:spTree>
    <p:extLst>
      <p:ext uri="{BB962C8B-B14F-4D97-AF65-F5344CB8AC3E}">
        <p14:creationId xmlns:p14="http://schemas.microsoft.com/office/powerpoint/2010/main" val="32594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5671D-AACA-B21C-1051-92F073E22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DDA20E-C9D2-C7AB-6B3A-6871E4361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486" y="116632"/>
            <a:ext cx="4680737" cy="6824166"/>
          </a:xfrm>
        </p:spPr>
      </p:pic>
    </p:spTree>
    <p:extLst>
      <p:ext uri="{BB962C8B-B14F-4D97-AF65-F5344CB8AC3E}">
        <p14:creationId xmlns:p14="http://schemas.microsoft.com/office/powerpoint/2010/main" val="378791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24A40-F40F-772C-9E7D-0C248CFBD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F01C85-D523-71B4-8FFD-E451B97A7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768" y="116632"/>
            <a:ext cx="5808504" cy="6715034"/>
          </a:xfrm>
        </p:spPr>
      </p:pic>
    </p:spTree>
    <p:extLst>
      <p:ext uri="{BB962C8B-B14F-4D97-AF65-F5344CB8AC3E}">
        <p14:creationId xmlns:p14="http://schemas.microsoft.com/office/powerpoint/2010/main" val="110042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F4C90-9583-3BF6-8F07-883FD2FC6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F1A628-61F5-BF94-F6A2-3FC8C8AF31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948055" cy="6943255"/>
          </a:xfrm>
        </p:spPr>
      </p:pic>
    </p:spTree>
    <p:extLst>
      <p:ext uri="{BB962C8B-B14F-4D97-AF65-F5344CB8AC3E}">
        <p14:creationId xmlns:p14="http://schemas.microsoft.com/office/powerpoint/2010/main" val="258810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AB4DDA-2D79-03A0-03DD-716B8402F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AB45C8-2667-C233-17FE-0B7986B8A7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22678" cy="7360071"/>
          </a:xfrm>
        </p:spPr>
      </p:pic>
    </p:spTree>
    <p:extLst>
      <p:ext uri="{BB962C8B-B14F-4D97-AF65-F5344CB8AC3E}">
        <p14:creationId xmlns:p14="http://schemas.microsoft.com/office/powerpoint/2010/main" val="186129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5F0F1-F99C-1171-9173-93A19207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E02677-0EC4-F022-5019-7AA606E53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46" y="-35217"/>
            <a:ext cx="9372661" cy="6638969"/>
          </a:xfrm>
        </p:spPr>
      </p:pic>
    </p:spTree>
    <p:extLst>
      <p:ext uri="{BB962C8B-B14F-4D97-AF65-F5344CB8AC3E}">
        <p14:creationId xmlns:p14="http://schemas.microsoft.com/office/powerpoint/2010/main" val="19373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EFC143-7474-A787-07BD-9B3FF93BF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28BFDCC5-DDFC-EA20-E671-DA505B3A81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068" y="-243408"/>
            <a:ext cx="6941864" cy="7690497"/>
          </a:xfrm>
        </p:spPr>
      </p:pic>
    </p:spTree>
    <p:extLst>
      <p:ext uri="{BB962C8B-B14F-4D97-AF65-F5344CB8AC3E}">
        <p14:creationId xmlns:p14="http://schemas.microsoft.com/office/powerpoint/2010/main" val="155248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50062-9325-FA2F-4F08-85466A468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7F2A16-CC13-D0F4-D912-13A7D82C5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53322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C82D96-C58C-560F-35D1-742ED22EE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76F17E-02E7-B1D7-2E70-B79C82E51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620423" cy="6801105"/>
          </a:xfrm>
        </p:spPr>
      </p:pic>
    </p:spTree>
    <p:extLst>
      <p:ext uri="{BB962C8B-B14F-4D97-AF65-F5344CB8AC3E}">
        <p14:creationId xmlns:p14="http://schemas.microsoft.com/office/powerpoint/2010/main" val="160463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3C4C98-C8F6-9FC1-1BE0-5E55D27D1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8D1734-AD02-7161-032E-86333D843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115"/>
            <a:ext cx="6943410" cy="6837807"/>
          </a:xfrm>
        </p:spPr>
      </p:pic>
    </p:spTree>
    <p:extLst>
      <p:ext uri="{BB962C8B-B14F-4D97-AF65-F5344CB8AC3E}">
        <p14:creationId xmlns:p14="http://schemas.microsoft.com/office/powerpoint/2010/main" val="178563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1567E-142E-8B38-BB2B-AB663EB6B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ADCFE-908B-E41A-5727-01E0CAB40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804" y="0"/>
            <a:ext cx="6167476" cy="6766261"/>
          </a:xfrm>
        </p:spPr>
      </p:pic>
    </p:spTree>
    <p:extLst>
      <p:ext uri="{BB962C8B-B14F-4D97-AF65-F5344CB8AC3E}">
        <p14:creationId xmlns:p14="http://schemas.microsoft.com/office/powerpoint/2010/main" val="105738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DAF17-0ED1-B114-5BB0-7366D07C3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1CA65C9F-3C69-3063-C63A-C1CE5BF0A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37903"/>
            <a:ext cx="8556850" cy="6582193"/>
          </a:xfrm>
        </p:spPr>
      </p:pic>
    </p:spTree>
    <p:extLst>
      <p:ext uri="{BB962C8B-B14F-4D97-AF65-F5344CB8AC3E}">
        <p14:creationId xmlns:p14="http://schemas.microsoft.com/office/powerpoint/2010/main" val="383058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8DEF6-8B34-D829-C8CF-5597CEFBF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B3AED9-2893-B4F7-7313-6A9DC8EE0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922" y="-10065"/>
            <a:ext cx="8548156" cy="7015063"/>
          </a:xfrm>
        </p:spPr>
      </p:pic>
    </p:spTree>
    <p:extLst>
      <p:ext uri="{BB962C8B-B14F-4D97-AF65-F5344CB8AC3E}">
        <p14:creationId xmlns:p14="http://schemas.microsoft.com/office/powerpoint/2010/main" val="335449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B19B8-498E-6D5F-F121-F2061125E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16B457-ED82-CC9D-6D08-9410F2EA8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72128"/>
            <a:ext cx="9415017" cy="6668971"/>
          </a:xfrm>
        </p:spPr>
      </p:pic>
    </p:spTree>
    <p:extLst>
      <p:ext uri="{BB962C8B-B14F-4D97-AF65-F5344CB8AC3E}">
        <p14:creationId xmlns:p14="http://schemas.microsoft.com/office/powerpoint/2010/main" val="293915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64336D-C03D-4524-A552-2BC6BE920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43855CD-D757-27AF-ED46-FD78FE11A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068" y="0"/>
            <a:ext cx="6614243" cy="6953759"/>
          </a:xfrm>
        </p:spPr>
      </p:pic>
    </p:spTree>
    <p:extLst>
      <p:ext uri="{BB962C8B-B14F-4D97-AF65-F5344CB8AC3E}">
        <p14:creationId xmlns:p14="http://schemas.microsoft.com/office/powerpoint/2010/main" val="341397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C6DB2-C70D-7925-7B7B-2081262C3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115E8C-E14C-8B58-AA68-70E6ABAC19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6505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51EF9-BB8F-72C2-CA83-3097848D1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93FA2C-5C88-9CB3-E442-4739D9527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87048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86EE8E7-CE1E-2F86-E84E-E73B3166A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56486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DBE90BF-B556-C20C-69D1-AB97C8A28E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39" y="567678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7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87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N°113</dc:title>
  <dc:creator>Perroquet34740</dc:creator>
  <cp:lastModifiedBy>jean-louis BEYAERT</cp:lastModifiedBy>
  <cp:revision>8</cp:revision>
  <dcterms:created xsi:type="dcterms:W3CDTF">2025-09-30T15:29:24Z</dcterms:created>
  <dcterms:modified xsi:type="dcterms:W3CDTF">2025-09-30T17:19:42Z</dcterms:modified>
</cp:coreProperties>
</file>