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5" r:id="rId3"/>
    <p:sldId id="256" r:id="rId4"/>
    <p:sldId id="258" r:id="rId5"/>
    <p:sldId id="259" r:id="rId6"/>
    <p:sldId id="261" r:id="rId7"/>
    <p:sldId id="260" r:id="rId8"/>
    <p:sldId id="262" r:id="rId9"/>
    <p:sldId id="263" r:id="rId10"/>
    <p:sldId id="264" r:id="rId11"/>
    <p:sldId id="265" r:id="rId12"/>
    <p:sldId id="266" r:id="rId13"/>
    <p:sldId id="268" r:id="rId14"/>
    <p:sldId id="269" r:id="rId15"/>
    <p:sldId id="267"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620" autoAdjust="0"/>
    <p:restoredTop sz="94660"/>
  </p:normalViewPr>
  <p:slideViewPr>
    <p:cSldViewPr snapToGrid="0">
      <p:cViewPr varScale="1">
        <p:scale>
          <a:sx n="81" d="100"/>
          <a:sy n="81" d="100"/>
        </p:scale>
        <p:origin x="588"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B67D77-1653-F846-956A-BD519C286CB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1AAF29E-FE53-65A9-72B9-1585DF3D1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1C4BB79-D8B5-7656-9CF5-3C882D6112DC}"/>
              </a:ext>
            </a:extLst>
          </p:cNvPr>
          <p:cNvSpPr>
            <a:spLocks noGrp="1"/>
          </p:cNvSpPr>
          <p:nvPr>
            <p:ph type="dt" sz="half" idx="10"/>
          </p:nvPr>
        </p:nvSpPr>
        <p:spPr/>
        <p:txBody>
          <a:bodyPr/>
          <a:lstStyle/>
          <a:p>
            <a:fld id="{294FCCC4-0C9D-4877-8A2D-C9277FEF8269}" type="datetimeFigureOut">
              <a:rPr lang="fr-FR" smtClean="0"/>
              <a:t>15/09/2025</a:t>
            </a:fld>
            <a:endParaRPr lang="fr-FR"/>
          </a:p>
        </p:txBody>
      </p:sp>
      <p:sp>
        <p:nvSpPr>
          <p:cNvPr id="5" name="Espace réservé du pied de page 4">
            <a:extLst>
              <a:ext uri="{FF2B5EF4-FFF2-40B4-BE49-F238E27FC236}">
                <a16:creationId xmlns:a16="http://schemas.microsoft.com/office/drawing/2014/main" id="{CEDEB56E-E260-1ED8-A532-B0B2B53ADB1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829790F-674A-D60B-24C7-974268DDDA04}"/>
              </a:ext>
            </a:extLst>
          </p:cNvPr>
          <p:cNvSpPr>
            <a:spLocks noGrp="1"/>
          </p:cNvSpPr>
          <p:nvPr>
            <p:ph type="sldNum" sz="quarter" idx="12"/>
          </p:nvPr>
        </p:nvSpPr>
        <p:spPr/>
        <p:txBody>
          <a:bodyPr/>
          <a:lstStyle/>
          <a:p>
            <a:fld id="{821ECAB1-B7A4-4EFC-8F82-A69A06413A2A}" type="slidenum">
              <a:rPr lang="fr-FR" smtClean="0"/>
              <a:t>‹N°›</a:t>
            </a:fld>
            <a:endParaRPr lang="fr-FR"/>
          </a:p>
        </p:txBody>
      </p:sp>
    </p:spTree>
    <p:extLst>
      <p:ext uri="{BB962C8B-B14F-4D97-AF65-F5344CB8AC3E}">
        <p14:creationId xmlns:p14="http://schemas.microsoft.com/office/powerpoint/2010/main" val="156453304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55D1BD-D770-6CD6-A2C7-287CFAE3B6D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B19EB00-7BAA-2A38-C73E-311C0D1E39C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1F5E88-D5F7-92EE-ED47-7D1E42DE8E83}"/>
              </a:ext>
            </a:extLst>
          </p:cNvPr>
          <p:cNvSpPr>
            <a:spLocks noGrp="1"/>
          </p:cNvSpPr>
          <p:nvPr>
            <p:ph type="dt" sz="half" idx="10"/>
          </p:nvPr>
        </p:nvSpPr>
        <p:spPr/>
        <p:txBody>
          <a:bodyPr/>
          <a:lstStyle/>
          <a:p>
            <a:fld id="{294FCCC4-0C9D-4877-8A2D-C9277FEF8269}" type="datetimeFigureOut">
              <a:rPr lang="fr-FR" smtClean="0"/>
              <a:t>15/09/2025</a:t>
            </a:fld>
            <a:endParaRPr lang="fr-FR"/>
          </a:p>
        </p:txBody>
      </p:sp>
      <p:sp>
        <p:nvSpPr>
          <p:cNvPr id="5" name="Espace réservé du pied de page 4">
            <a:extLst>
              <a:ext uri="{FF2B5EF4-FFF2-40B4-BE49-F238E27FC236}">
                <a16:creationId xmlns:a16="http://schemas.microsoft.com/office/drawing/2014/main" id="{108C0007-6561-0C08-0C89-E8DE9B88CB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CEC43AD-2511-5234-6013-1853595BC755}"/>
              </a:ext>
            </a:extLst>
          </p:cNvPr>
          <p:cNvSpPr>
            <a:spLocks noGrp="1"/>
          </p:cNvSpPr>
          <p:nvPr>
            <p:ph type="sldNum" sz="quarter" idx="12"/>
          </p:nvPr>
        </p:nvSpPr>
        <p:spPr/>
        <p:txBody>
          <a:bodyPr/>
          <a:lstStyle/>
          <a:p>
            <a:fld id="{821ECAB1-B7A4-4EFC-8F82-A69A06413A2A}" type="slidenum">
              <a:rPr lang="fr-FR" smtClean="0"/>
              <a:t>‹N°›</a:t>
            </a:fld>
            <a:endParaRPr lang="fr-FR"/>
          </a:p>
        </p:txBody>
      </p:sp>
    </p:spTree>
    <p:extLst>
      <p:ext uri="{BB962C8B-B14F-4D97-AF65-F5344CB8AC3E}">
        <p14:creationId xmlns:p14="http://schemas.microsoft.com/office/powerpoint/2010/main" val="23870516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CCA25D-5A92-10C0-9D61-9C351C361B6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C96D6A3-7B80-F60D-D6FA-9D9E9A47802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2FB3FA5-D978-138D-6908-0EA15DD19E06}"/>
              </a:ext>
            </a:extLst>
          </p:cNvPr>
          <p:cNvSpPr>
            <a:spLocks noGrp="1"/>
          </p:cNvSpPr>
          <p:nvPr>
            <p:ph type="dt" sz="half" idx="10"/>
          </p:nvPr>
        </p:nvSpPr>
        <p:spPr/>
        <p:txBody>
          <a:bodyPr/>
          <a:lstStyle/>
          <a:p>
            <a:fld id="{294FCCC4-0C9D-4877-8A2D-C9277FEF8269}" type="datetimeFigureOut">
              <a:rPr lang="fr-FR" smtClean="0"/>
              <a:t>15/09/2025</a:t>
            </a:fld>
            <a:endParaRPr lang="fr-FR"/>
          </a:p>
        </p:txBody>
      </p:sp>
      <p:sp>
        <p:nvSpPr>
          <p:cNvPr id="5" name="Espace réservé du pied de page 4">
            <a:extLst>
              <a:ext uri="{FF2B5EF4-FFF2-40B4-BE49-F238E27FC236}">
                <a16:creationId xmlns:a16="http://schemas.microsoft.com/office/drawing/2014/main" id="{4614B540-EC06-DBF6-372D-FB3A5767750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8C4FB48-A302-DA31-4AD4-7BAE2701EDCC}"/>
              </a:ext>
            </a:extLst>
          </p:cNvPr>
          <p:cNvSpPr>
            <a:spLocks noGrp="1"/>
          </p:cNvSpPr>
          <p:nvPr>
            <p:ph type="sldNum" sz="quarter" idx="12"/>
          </p:nvPr>
        </p:nvSpPr>
        <p:spPr/>
        <p:txBody>
          <a:bodyPr/>
          <a:lstStyle/>
          <a:p>
            <a:fld id="{821ECAB1-B7A4-4EFC-8F82-A69A06413A2A}" type="slidenum">
              <a:rPr lang="fr-FR" smtClean="0"/>
              <a:t>‹N°›</a:t>
            </a:fld>
            <a:endParaRPr lang="fr-FR"/>
          </a:p>
        </p:txBody>
      </p:sp>
    </p:spTree>
    <p:extLst>
      <p:ext uri="{BB962C8B-B14F-4D97-AF65-F5344CB8AC3E}">
        <p14:creationId xmlns:p14="http://schemas.microsoft.com/office/powerpoint/2010/main" val="92973874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D5F43C5-BE96-B48C-5357-97E31E945D9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3FAE9AD-ECF0-AB92-CB7A-84C16A5AF39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AAA6557-D0D6-F071-4052-CAC48C58722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C58D52D-3B3A-A7CC-24E8-89A596CA7FDB}"/>
              </a:ext>
            </a:extLst>
          </p:cNvPr>
          <p:cNvSpPr>
            <a:spLocks noGrp="1"/>
          </p:cNvSpPr>
          <p:nvPr>
            <p:ph type="dt" sz="half" idx="10"/>
          </p:nvPr>
        </p:nvSpPr>
        <p:spPr/>
        <p:txBody>
          <a:bodyPr/>
          <a:lstStyle/>
          <a:p>
            <a:fld id="{294FCCC4-0C9D-4877-8A2D-C9277FEF8269}" type="datetimeFigureOut">
              <a:rPr lang="fr-FR" smtClean="0"/>
              <a:t>15/09/2025</a:t>
            </a:fld>
            <a:endParaRPr lang="fr-FR"/>
          </a:p>
        </p:txBody>
      </p:sp>
      <p:sp>
        <p:nvSpPr>
          <p:cNvPr id="6" name="Espace réservé du pied de page 5">
            <a:extLst>
              <a:ext uri="{FF2B5EF4-FFF2-40B4-BE49-F238E27FC236}">
                <a16:creationId xmlns:a16="http://schemas.microsoft.com/office/drawing/2014/main" id="{D80FB1A5-2BE6-C856-90E2-4A7B5D04AB0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0CE5AD6-7E08-154E-961C-E4D3107D020E}"/>
              </a:ext>
            </a:extLst>
          </p:cNvPr>
          <p:cNvSpPr>
            <a:spLocks noGrp="1"/>
          </p:cNvSpPr>
          <p:nvPr>
            <p:ph type="sldNum" sz="quarter" idx="12"/>
          </p:nvPr>
        </p:nvSpPr>
        <p:spPr/>
        <p:txBody>
          <a:bodyPr/>
          <a:lstStyle/>
          <a:p>
            <a:fld id="{821ECAB1-B7A4-4EFC-8F82-A69A06413A2A}" type="slidenum">
              <a:rPr lang="fr-FR" smtClean="0"/>
              <a:t>‹N°›</a:t>
            </a:fld>
            <a:endParaRPr lang="fr-FR"/>
          </a:p>
        </p:txBody>
      </p:sp>
    </p:spTree>
    <p:extLst>
      <p:ext uri="{BB962C8B-B14F-4D97-AF65-F5344CB8AC3E}">
        <p14:creationId xmlns:p14="http://schemas.microsoft.com/office/powerpoint/2010/main" val="191098768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B67CE5-A69B-E566-7A62-2429780889C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B62229C-3C23-9A73-07DB-84A5883F8C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C4DF3A3-04DE-F469-9D96-97DC50F4A1E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722CF6A-C3F8-9C0A-5B15-F216AAAF6D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923248C-18D1-05F7-EFA7-4F5424E1DA1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2AF8ADD-A354-0893-97E1-ECFC71B560F1}"/>
              </a:ext>
            </a:extLst>
          </p:cNvPr>
          <p:cNvSpPr>
            <a:spLocks noGrp="1"/>
          </p:cNvSpPr>
          <p:nvPr>
            <p:ph type="dt" sz="half" idx="10"/>
          </p:nvPr>
        </p:nvSpPr>
        <p:spPr/>
        <p:txBody>
          <a:bodyPr/>
          <a:lstStyle/>
          <a:p>
            <a:fld id="{294FCCC4-0C9D-4877-8A2D-C9277FEF8269}" type="datetimeFigureOut">
              <a:rPr lang="fr-FR" smtClean="0"/>
              <a:t>15/09/2025</a:t>
            </a:fld>
            <a:endParaRPr lang="fr-FR"/>
          </a:p>
        </p:txBody>
      </p:sp>
      <p:sp>
        <p:nvSpPr>
          <p:cNvPr id="8" name="Espace réservé du pied de page 7">
            <a:extLst>
              <a:ext uri="{FF2B5EF4-FFF2-40B4-BE49-F238E27FC236}">
                <a16:creationId xmlns:a16="http://schemas.microsoft.com/office/drawing/2014/main" id="{61186549-B60B-5390-708F-AD2880441ED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98AB61F-1C9D-6492-9316-9A12EAFE35AB}"/>
              </a:ext>
            </a:extLst>
          </p:cNvPr>
          <p:cNvSpPr>
            <a:spLocks noGrp="1"/>
          </p:cNvSpPr>
          <p:nvPr>
            <p:ph type="sldNum" sz="quarter" idx="12"/>
          </p:nvPr>
        </p:nvSpPr>
        <p:spPr/>
        <p:txBody>
          <a:bodyPr/>
          <a:lstStyle/>
          <a:p>
            <a:fld id="{821ECAB1-B7A4-4EFC-8F82-A69A06413A2A}" type="slidenum">
              <a:rPr lang="fr-FR" smtClean="0"/>
              <a:t>‹N°›</a:t>
            </a:fld>
            <a:endParaRPr lang="fr-FR"/>
          </a:p>
        </p:txBody>
      </p:sp>
    </p:spTree>
    <p:extLst>
      <p:ext uri="{BB962C8B-B14F-4D97-AF65-F5344CB8AC3E}">
        <p14:creationId xmlns:p14="http://schemas.microsoft.com/office/powerpoint/2010/main" val="412881627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709F56-DD8F-E320-1656-42410710160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D472849-3A62-D760-4A5C-990392DA3F72}"/>
              </a:ext>
            </a:extLst>
          </p:cNvPr>
          <p:cNvSpPr>
            <a:spLocks noGrp="1"/>
          </p:cNvSpPr>
          <p:nvPr>
            <p:ph type="dt" sz="half" idx="10"/>
          </p:nvPr>
        </p:nvSpPr>
        <p:spPr/>
        <p:txBody>
          <a:bodyPr/>
          <a:lstStyle/>
          <a:p>
            <a:fld id="{294FCCC4-0C9D-4877-8A2D-C9277FEF8269}" type="datetimeFigureOut">
              <a:rPr lang="fr-FR" smtClean="0"/>
              <a:t>15/09/2025</a:t>
            </a:fld>
            <a:endParaRPr lang="fr-FR"/>
          </a:p>
        </p:txBody>
      </p:sp>
      <p:sp>
        <p:nvSpPr>
          <p:cNvPr id="4" name="Espace réservé du pied de page 3">
            <a:extLst>
              <a:ext uri="{FF2B5EF4-FFF2-40B4-BE49-F238E27FC236}">
                <a16:creationId xmlns:a16="http://schemas.microsoft.com/office/drawing/2014/main" id="{71B84F05-3B41-093D-B5F1-96A3AB79D95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15FBAA5-0B1E-C38E-F06F-2197BAD66C23}"/>
              </a:ext>
            </a:extLst>
          </p:cNvPr>
          <p:cNvSpPr>
            <a:spLocks noGrp="1"/>
          </p:cNvSpPr>
          <p:nvPr>
            <p:ph type="sldNum" sz="quarter" idx="12"/>
          </p:nvPr>
        </p:nvSpPr>
        <p:spPr/>
        <p:txBody>
          <a:bodyPr/>
          <a:lstStyle/>
          <a:p>
            <a:fld id="{821ECAB1-B7A4-4EFC-8F82-A69A06413A2A}" type="slidenum">
              <a:rPr lang="fr-FR" smtClean="0"/>
              <a:t>‹N°›</a:t>
            </a:fld>
            <a:endParaRPr lang="fr-FR"/>
          </a:p>
        </p:txBody>
      </p:sp>
    </p:spTree>
    <p:extLst>
      <p:ext uri="{BB962C8B-B14F-4D97-AF65-F5344CB8AC3E}">
        <p14:creationId xmlns:p14="http://schemas.microsoft.com/office/powerpoint/2010/main" val="47827224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298AED1-540E-BCC9-CE5A-1933A54E2292}"/>
              </a:ext>
            </a:extLst>
          </p:cNvPr>
          <p:cNvSpPr>
            <a:spLocks noGrp="1"/>
          </p:cNvSpPr>
          <p:nvPr>
            <p:ph type="dt" sz="half" idx="10"/>
          </p:nvPr>
        </p:nvSpPr>
        <p:spPr/>
        <p:txBody>
          <a:bodyPr/>
          <a:lstStyle/>
          <a:p>
            <a:fld id="{294FCCC4-0C9D-4877-8A2D-C9277FEF8269}" type="datetimeFigureOut">
              <a:rPr lang="fr-FR" smtClean="0"/>
              <a:t>15/09/2025</a:t>
            </a:fld>
            <a:endParaRPr lang="fr-FR"/>
          </a:p>
        </p:txBody>
      </p:sp>
      <p:sp>
        <p:nvSpPr>
          <p:cNvPr id="3" name="Espace réservé du pied de page 2">
            <a:extLst>
              <a:ext uri="{FF2B5EF4-FFF2-40B4-BE49-F238E27FC236}">
                <a16:creationId xmlns:a16="http://schemas.microsoft.com/office/drawing/2014/main" id="{33DA5664-6149-409D-A75D-25735495AC4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368051D-6CE1-C351-D754-40740A85B75F}"/>
              </a:ext>
            </a:extLst>
          </p:cNvPr>
          <p:cNvSpPr>
            <a:spLocks noGrp="1"/>
          </p:cNvSpPr>
          <p:nvPr>
            <p:ph type="sldNum" sz="quarter" idx="12"/>
          </p:nvPr>
        </p:nvSpPr>
        <p:spPr/>
        <p:txBody>
          <a:bodyPr/>
          <a:lstStyle/>
          <a:p>
            <a:fld id="{821ECAB1-B7A4-4EFC-8F82-A69A06413A2A}" type="slidenum">
              <a:rPr lang="fr-FR" smtClean="0"/>
              <a:t>‹N°›</a:t>
            </a:fld>
            <a:endParaRPr lang="fr-FR"/>
          </a:p>
        </p:txBody>
      </p:sp>
    </p:spTree>
    <p:extLst>
      <p:ext uri="{BB962C8B-B14F-4D97-AF65-F5344CB8AC3E}">
        <p14:creationId xmlns:p14="http://schemas.microsoft.com/office/powerpoint/2010/main" val="309090820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A43239-C5B4-C37D-D3BB-6E5D0A3A0CE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C03ABF7-2296-96D1-926A-AE3F79100B2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DB7C8F9-899B-AD09-2CDC-C6DF4CE3D7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846F872-4972-099B-ECAC-FFF7BAD544D0}"/>
              </a:ext>
            </a:extLst>
          </p:cNvPr>
          <p:cNvSpPr>
            <a:spLocks noGrp="1"/>
          </p:cNvSpPr>
          <p:nvPr>
            <p:ph type="dt" sz="half" idx="10"/>
          </p:nvPr>
        </p:nvSpPr>
        <p:spPr/>
        <p:txBody>
          <a:bodyPr/>
          <a:lstStyle/>
          <a:p>
            <a:fld id="{294FCCC4-0C9D-4877-8A2D-C9277FEF8269}" type="datetimeFigureOut">
              <a:rPr lang="fr-FR" smtClean="0"/>
              <a:t>15/09/2025</a:t>
            </a:fld>
            <a:endParaRPr lang="fr-FR"/>
          </a:p>
        </p:txBody>
      </p:sp>
      <p:sp>
        <p:nvSpPr>
          <p:cNvPr id="6" name="Espace réservé du pied de page 5">
            <a:extLst>
              <a:ext uri="{FF2B5EF4-FFF2-40B4-BE49-F238E27FC236}">
                <a16:creationId xmlns:a16="http://schemas.microsoft.com/office/drawing/2014/main" id="{F6507162-E176-CF90-542B-12C7E270462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B7D2AE1-9C9E-9647-5FD0-4A91061AF7D9}"/>
              </a:ext>
            </a:extLst>
          </p:cNvPr>
          <p:cNvSpPr>
            <a:spLocks noGrp="1"/>
          </p:cNvSpPr>
          <p:nvPr>
            <p:ph type="sldNum" sz="quarter" idx="12"/>
          </p:nvPr>
        </p:nvSpPr>
        <p:spPr/>
        <p:txBody>
          <a:bodyPr/>
          <a:lstStyle/>
          <a:p>
            <a:fld id="{821ECAB1-B7A4-4EFC-8F82-A69A06413A2A}" type="slidenum">
              <a:rPr lang="fr-FR" smtClean="0"/>
              <a:t>‹N°›</a:t>
            </a:fld>
            <a:endParaRPr lang="fr-FR"/>
          </a:p>
        </p:txBody>
      </p:sp>
    </p:spTree>
    <p:extLst>
      <p:ext uri="{BB962C8B-B14F-4D97-AF65-F5344CB8AC3E}">
        <p14:creationId xmlns:p14="http://schemas.microsoft.com/office/powerpoint/2010/main" val="347072394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A718DF-A046-DD32-BFEC-0108B1F266D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53DEE3A-B854-DD5B-8A1C-81F527B4B4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42D629E-742B-D11F-9A6E-15F71C3B51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B14D6E7-C306-A82E-5310-14D8CA6FF44C}"/>
              </a:ext>
            </a:extLst>
          </p:cNvPr>
          <p:cNvSpPr>
            <a:spLocks noGrp="1"/>
          </p:cNvSpPr>
          <p:nvPr>
            <p:ph type="dt" sz="half" idx="10"/>
          </p:nvPr>
        </p:nvSpPr>
        <p:spPr/>
        <p:txBody>
          <a:bodyPr/>
          <a:lstStyle/>
          <a:p>
            <a:fld id="{294FCCC4-0C9D-4877-8A2D-C9277FEF8269}" type="datetimeFigureOut">
              <a:rPr lang="fr-FR" smtClean="0"/>
              <a:t>15/09/2025</a:t>
            </a:fld>
            <a:endParaRPr lang="fr-FR"/>
          </a:p>
        </p:txBody>
      </p:sp>
      <p:sp>
        <p:nvSpPr>
          <p:cNvPr id="6" name="Espace réservé du pied de page 5">
            <a:extLst>
              <a:ext uri="{FF2B5EF4-FFF2-40B4-BE49-F238E27FC236}">
                <a16:creationId xmlns:a16="http://schemas.microsoft.com/office/drawing/2014/main" id="{F9FD31AA-AFB9-2714-6E02-374685F6BCD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707B8F1-DCA1-AF64-E7E5-06B09CFC8135}"/>
              </a:ext>
            </a:extLst>
          </p:cNvPr>
          <p:cNvSpPr>
            <a:spLocks noGrp="1"/>
          </p:cNvSpPr>
          <p:nvPr>
            <p:ph type="sldNum" sz="quarter" idx="12"/>
          </p:nvPr>
        </p:nvSpPr>
        <p:spPr/>
        <p:txBody>
          <a:bodyPr/>
          <a:lstStyle/>
          <a:p>
            <a:fld id="{821ECAB1-B7A4-4EFC-8F82-A69A06413A2A}" type="slidenum">
              <a:rPr lang="fr-FR" smtClean="0"/>
              <a:t>‹N°›</a:t>
            </a:fld>
            <a:endParaRPr lang="fr-FR"/>
          </a:p>
        </p:txBody>
      </p:sp>
    </p:spTree>
    <p:extLst>
      <p:ext uri="{BB962C8B-B14F-4D97-AF65-F5344CB8AC3E}">
        <p14:creationId xmlns:p14="http://schemas.microsoft.com/office/powerpoint/2010/main" val="133682031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42F094-57F0-41C6-13EC-19E5C0367E9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07B67BE-9499-2E0A-6A7A-8EE3DE9FDA8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3AA3F4-84E7-FA3C-44A0-6E2846D5B919}"/>
              </a:ext>
            </a:extLst>
          </p:cNvPr>
          <p:cNvSpPr>
            <a:spLocks noGrp="1"/>
          </p:cNvSpPr>
          <p:nvPr>
            <p:ph type="dt" sz="half" idx="10"/>
          </p:nvPr>
        </p:nvSpPr>
        <p:spPr/>
        <p:txBody>
          <a:bodyPr/>
          <a:lstStyle/>
          <a:p>
            <a:fld id="{294FCCC4-0C9D-4877-8A2D-C9277FEF8269}" type="datetimeFigureOut">
              <a:rPr lang="fr-FR" smtClean="0"/>
              <a:t>15/09/2025</a:t>
            </a:fld>
            <a:endParaRPr lang="fr-FR"/>
          </a:p>
        </p:txBody>
      </p:sp>
      <p:sp>
        <p:nvSpPr>
          <p:cNvPr id="5" name="Espace réservé du pied de page 4">
            <a:extLst>
              <a:ext uri="{FF2B5EF4-FFF2-40B4-BE49-F238E27FC236}">
                <a16:creationId xmlns:a16="http://schemas.microsoft.com/office/drawing/2014/main" id="{5B11B10A-C424-E8C1-18D5-471326DF80A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0983AF7-3A9A-F473-8C29-33A06A81993F}"/>
              </a:ext>
            </a:extLst>
          </p:cNvPr>
          <p:cNvSpPr>
            <a:spLocks noGrp="1"/>
          </p:cNvSpPr>
          <p:nvPr>
            <p:ph type="sldNum" sz="quarter" idx="12"/>
          </p:nvPr>
        </p:nvSpPr>
        <p:spPr/>
        <p:txBody>
          <a:bodyPr/>
          <a:lstStyle/>
          <a:p>
            <a:fld id="{821ECAB1-B7A4-4EFC-8F82-A69A06413A2A}" type="slidenum">
              <a:rPr lang="fr-FR" smtClean="0"/>
              <a:t>‹N°›</a:t>
            </a:fld>
            <a:endParaRPr lang="fr-FR"/>
          </a:p>
        </p:txBody>
      </p:sp>
    </p:spTree>
    <p:extLst>
      <p:ext uri="{BB962C8B-B14F-4D97-AF65-F5344CB8AC3E}">
        <p14:creationId xmlns:p14="http://schemas.microsoft.com/office/powerpoint/2010/main" val="24405782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8182BEE-7B9F-9162-E110-0BA02E129C6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A405A80-9474-0846-97BB-D3C5CBA9CF8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42F300B-9149-079B-F092-5E2E3D8BB84E}"/>
              </a:ext>
            </a:extLst>
          </p:cNvPr>
          <p:cNvSpPr>
            <a:spLocks noGrp="1"/>
          </p:cNvSpPr>
          <p:nvPr>
            <p:ph type="dt" sz="half" idx="10"/>
          </p:nvPr>
        </p:nvSpPr>
        <p:spPr/>
        <p:txBody>
          <a:bodyPr/>
          <a:lstStyle/>
          <a:p>
            <a:fld id="{294FCCC4-0C9D-4877-8A2D-C9277FEF8269}" type="datetimeFigureOut">
              <a:rPr lang="fr-FR" smtClean="0"/>
              <a:t>15/09/2025</a:t>
            </a:fld>
            <a:endParaRPr lang="fr-FR"/>
          </a:p>
        </p:txBody>
      </p:sp>
      <p:sp>
        <p:nvSpPr>
          <p:cNvPr id="5" name="Espace réservé du pied de page 4">
            <a:extLst>
              <a:ext uri="{FF2B5EF4-FFF2-40B4-BE49-F238E27FC236}">
                <a16:creationId xmlns:a16="http://schemas.microsoft.com/office/drawing/2014/main" id="{EC9F4464-B810-1D17-E61A-A3241F2274C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12E9E29-7CCA-EDD3-9306-1544918024E0}"/>
              </a:ext>
            </a:extLst>
          </p:cNvPr>
          <p:cNvSpPr>
            <a:spLocks noGrp="1"/>
          </p:cNvSpPr>
          <p:nvPr>
            <p:ph type="sldNum" sz="quarter" idx="12"/>
          </p:nvPr>
        </p:nvSpPr>
        <p:spPr/>
        <p:txBody>
          <a:bodyPr/>
          <a:lstStyle/>
          <a:p>
            <a:fld id="{821ECAB1-B7A4-4EFC-8F82-A69A06413A2A}" type="slidenum">
              <a:rPr lang="fr-FR" smtClean="0"/>
              <a:t>‹N°›</a:t>
            </a:fld>
            <a:endParaRPr lang="fr-FR"/>
          </a:p>
        </p:txBody>
      </p:sp>
    </p:spTree>
    <p:extLst>
      <p:ext uri="{BB962C8B-B14F-4D97-AF65-F5344CB8AC3E}">
        <p14:creationId xmlns:p14="http://schemas.microsoft.com/office/powerpoint/2010/main" val="112175112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F4DFAD5-C5F0-7345-FEF1-7E7A9BC43D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6992700-33B5-77C5-1A4F-19CBE33E9D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C5DDCC-D69F-7704-8536-410A056DD8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94FCCC4-0C9D-4877-8A2D-C9277FEF8269}" type="datetimeFigureOut">
              <a:rPr lang="fr-FR" smtClean="0"/>
              <a:t>15/09/2025</a:t>
            </a:fld>
            <a:endParaRPr lang="fr-FR"/>
          </a:p>
        </p:txBody>
      </p:sp>
      <p:sp>
        <p:nvSpPr>
          <p:cNvPr id="5" name="Espace réservé du pied de page 4">
            <a:extLst>
              <a:ext uri="{FF2B5EF4-FFF2-40B4-BE49-F238E27FC236}">
                <a16:creationId xmlns:a16="http://schemas.microsoft.com/office/drawing/2014/main" id="{803AB178-2B61-2853-3BA8-CAE30E8981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7307A32-D409-4B21-49D4-F1160CBD92B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21ECAB1-B7A4-4EFC-8F82-A69A06413A2A}" type="slidenum">
              <a:rPr lang="fr-FR" smtClean="0"/>
              <a:t>‹N°›</a:t>
            </a:fld>
            <a:endParaRPr lang="fr-FR"/>
          </a:p>
        </p:txBody>
      </p:sp>
    </p:spTree>
    <p:extLst>
      <p:ext uri="{BB962C8B-B14F-4D97-AF65-F5344CB8AC3E}">
        <p14:creationId xmlns:p14="http://schemas.microsoft.com/office/powerpoint/2010/main" val="4486356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26E1A-8E2E-522C-6480-114CBBCD1D8C}"/>
            </a:ext>
          </a:extLst>
        </p:cNvPr>
        <p:cNvGrpSpPr/>
        <p:nvPr/>
      </p:nvGrpSpPr>
      <p:grpSpPr>
        <a:xfrm>
          <a:off x="0" y="0"/>
          <a:ext cx="0" cy="0"/>
          <a:chOff x="0" y="0"/>
          <a:chExt cx="0" cy="0"/>
        </a:xfrm>
      </p:grpSpPr>
      <p:pic>
        <p:nvPicPr>
          <p:cNvPr id="3" name="Image 2" descr="Une image contenant plein air, nuage, horizon, ciel&#10;&#10;Le contenu généré par l’IA peut être incorrect.">
            <a:extLst>
              <a:ext uri="{FF2B5EF4-FFF2-40B4-BE49-F238E27FC236}">
                <a16:creationId xmlns:a16="http://schemas.microsoft.com/office/drawing/2014/main" id="{7035DD12-ABC9-5DEE-74E8-20AA22308B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5721" y="279000"/>
            <a:ext cx="9420557"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E8B035C-AAAD-94E0-BFA5-2382ABDB4CE7}"/>
              </a:ext>
            </a:extLst>
          </p:cNvPr>
          <p:cNvSpPr txBox="1"/>
          <p:nvPr/>
        </p:nvSpPr>
        <p:spPr>
          <a:xfrm>
            <a:off x="3376549" y="546265"/>
            <a:ext cx="5438899" cy="523220"/>
          </a:xfrm>
          <a:prstGeom prst="rect">
            <a:avLst/>
          </a:prstGeom>
          <a:noFill/>
        </p:spPr>
        <p:txBody>
          <a:bodyPr wrap="square" rtlCol="0">
            <a:spAutoFit/>
          </a:bodyPr>
          <a:lstStyle/>
          <a:p>
            <a:r>
              <a:rPr lang="fr-FR" sz="2800" b="1" dirty="0"/>
              <a:t>La Part – Dieu -  Lyon N°2 - Suite</a:t>
            </a:r>
          </a:p>
        </p:txBody>
      </p:sp>
    </p:spTree>
    <p:extLst>
      <p:ext uri="{BB962C8B-B14F-4D97-AF65-F5344CB8AC3E}">
        <p14:creationId xmlns:p14="http://schemas.microsoft.com/office/powerpoint/2010/main" val="370531184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563E682-D9D5-B993-50DD-B49B1B8E140E}"/>
              </a:ext>
            </a:extLst>
          </p:cNvPr>
          <p:cNvSpPr txBox="1"/>
          <p:nvPr/>
        </p:nvSpPr>
        <p:spPr>
          <a:xfrm>
            <a:off x="649184" y="612844"/>
            <a:ext cx="11139055" cy="5632311"/>
          </a:xfrm>
          <a:prstGeom prst="rect">
            <a:avLst/>
          </a:prstGeom>
          <a:noFill/>
        </p:spPr>
        <p:txBody>
          <a:bodyPr wrap="square" rtlCol="0">
            <a:spAutoFit/>
          </a:bodyPr>
          <a:lstStyle/>
          <a:p>
            <a:r>
              <a:rPr lang="fr-FR" sz="3600" b="1">
                <a:solidFill>
                  <a:srgbClr val="FFFF00"/>
                </a:solidFill>
              </a:rPr>
              <a:t>Lyon est historiquement une ville industrielle. En aval du Rhône, le long du fleuve, le sud de l'agglomération, accueille de nombreuses activités pétrochimiques, dans ce que l'on nomme la vallée de la chimie. Après le départ et la fermeture des industries textiles, elle s'est progressivement recentrée sur les secteurs d'activité de techniques de pointe, telles que la pharmacie et les biotechnologies. Lyon est la seconde ville étudiante de France,</a:t>
            </a:r>
            <a:endParaRPr lang="fr-FR" sz="3600" b="1" dirty="0">
              <a:solidFill>
                <a:srgbClr val="FFFF00"/>
              </a:solidFill>
            </a:endParaRPr>
          </a:p>
        </p:txBody>
      </p:sp>
    </p:spTree>
    <p:extLst>
      <p:ext uri="{BB962C8B-B14F-4D97-AF65-F5344CB8AC3E}">
        <p14:creationId xmlns:p14="http://schemas.microsoft.com/office/powerpoint/2010/main" val="585745975"/>
      </p:ext>
    </p:extLst>
  </p:cSld>
  <p:clrMapOvr>
    <a:masterClrMapping/>
  </p:clrMapOvr>
  <mc:AlternateContent xmlns:mc="http://schemas.openxmlformats.org/markup-compatibility/2006">
    <mc:Choice xmlns:p14="http://schemas.microsoft.com/office/powerpoint/2010/main" Requires="p14">
      <p:transition spd="slow" p14:dur="5000" advClick="0" advTm="9000">
        <p:sndAc>
          <p:stSnd loop="1">
            <p:snd r:embed="rId2" name="Jacqueline Dorian - Lyon, ma ville.wav"/>
          </p:stSnd>
        </p:sndAc>
      </p:transition>
    </mc:Choice>
    <mc:Fallback>
      <p:transition spd="slow" advClick="0" advTm="9000">
        <p:sndAc>
          <p:stSnd loop="1">
            <p:snd r:embed="rId2" name="Jacqueline Dorian - Lyon, ma ville.wav"/>
          </p:stSnd>
        </p:sndAc>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ciel, nuage&#10;&#10;Le contenu généré par l’IA peut être incorrect.">
            <a:extLst>
              <a:ext uri="{FF2B5EF4-FFF2-40B4-BE49-F238E27FC236}">
                <a16:creationId xmlns:a16="http://schemas.microsoft.com/office/drawing/2014/main" id="{A8000B19-1DB2-C30D-437E-1D7EF7D005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397" y="332564"/>
            <a:ext cx="5194516"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3839D9A0-EDD2-3A63-44A5-938C9F6A3772}"/>
              </a:ext>
            </a:extLst>
          </p:cNvPr>
          <p:cNvSpPr txBox="1"/>
          <p:nvPr/>
        </p:nvSpPr>
        <p:spPr>
          <a:xfrm>
            <a:off x="6548619" y="1112295"/>
            <a:ext cx="5593278" cy="523220"/>
          </a:xfrm>
          <a:prstGeom prst="rect">
            <a:avLst/>
          </a:prstGeom>
          <a:noFill/>
        </p:spPr>
        <p:txBody>
          <a:bodyPr wrap="square" rtlCol="0">
            <a:spAutoFit/>
          </a:bodyPr>
          <a:lstStyle/>
          <a:p>
            <a:r>
              <a:rPr lang="fr-FR" sz="2800" b="1">
                <a:solidFill>
                  <a:srgbClr val="FFFF00"/>
                </a:solidFill>
              </a:rPr>
              <a:t>Les plus beaux endroits de Lyon</a:t>
            </a:r>
            <a:endParaRPr lang="fr-FR" sz="2800" b="1" dirty="0">
              <a:solidFill>
                <a:srgbClr val="FFFF00"/>
              </a:solidFill>
            </a:endParaRPr>
          </a:p>
        </p:txBody>
      </p:sp>
      <p:pic>
        <p:nvPicPr>
          <p:cNvPr id="10" name="Image 9" descr="Une image contenant plein air, nuage, ciel, arbre&#10;&#10;Le contenu généré par l’IA peut être incorrect.">
            <a:extLst>
              <a:ext uri="{FF2B5EF4-FFF2-40B4-BE49-F238E27FC236}">
                <a16:creationId xmlns:a16="http://schemas.microsoft.com/office/drawing/2014/main" id="{5202ACE4-E951-4173-9A0D-D31123F145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603" y="3598307"/>
            <a:ext cx="4356000" cy="290965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11" name="ZoneTexte 10">
            <a:extLst>
              <a:ext uri="{FF2B5EF4-FFF2-40B4-BE49-F238E27FC236}">
                <a16:creationId xmlns:a16="http://schemas.microsoft.com/office/drawing/2014/main" id="{04186098-316C-4F1E-11E1-98BE300C31B4}"/>
              </a:ext>
            </a:extLst>
          </p:cNvPr>
          <p:cNvSpPr txBox="1"/>
          <p:nvPr/>
        </p:nvSpPr>
        <p:spPr>
          <a:xfrm>
            <a:off x="1952709" y="3253802"/>
            <a:ext cx="3859481" cy="461665"/>
          </a:xfrm>
          <a:prstGeom prst="rect">
            <a:avLst/>
          </a:prstGeom>
          <a:noFill/>
        </p:spPr>
        <p:txBody>
          <a:bodyPr wrap="square" rtlCol="0">
            <a:spAutoFit/>
          </a:bodyPr>
          <a:lstStyle/>
          <a:p>
            <a:r>
              <a:rPr lang="fr-FR" sz="2400" b="1" dirty="0">
                <a:solidFill>
                  <a:srgbClr val="FFFF00"/>
                </a:solidFill>
              </a:rPr>
              <a:t>ville-de-</a:t>
            </a:r>
            <a:r>
              <a:rPr lang="fr-FR" sz="2400" b="1" dirty="0" err="1">
                <a:solidFill>
                  <a:srgbClr val="FFFF00"/>
                </a:solidFill>
              </a:rPr>
              <a:t>lyon</a:t>
            </a:r>
            <a:r>
              <a:rPr lang="fr-FR" sz="2400" b="1" dirty="0">
                <a:solidFill>
                  <a:srgbClr val="FFFF00"/>
                </a:solidFill>
              </a:rPr>
              <a:t>-</a:t>
            </a:r>
          </a:p>
        </p:txBody>
      </p:sp>
      <p:sp>
        <p:nvSpPr>
          <p:cNvPr id="12" name="ZoneTexte 11">
            <a:extLst>
              <a:ext uri="{FF2B5EF4-FFF2-40B4-BE49-F238E27FC236}">
                <a16:creationId xmlns:a16="http://schemas.microsoft.com/office/drawing/2014/main" id="{A7CB50C8-E6B7-00D8-BCFD-3DC85BEBD8F5}"/>
              </a:ext>
            </a:extLst>
          </p:cNvPr>
          <p:cNvSpPr txBox="1"/>
          <p:nvPr/>
        </p:nvSpPr>
        <p:spPr>
          <a:xfrm>
            <a:off x="6983209" y="3053731"/>
            <a:ext cx="5462649" cy="461665"/>
          </a:xfrm>
          <a:prstGeom prst="rect">
            <a:avLst/>
          </a:prstGeom>
          <a:noFill/>
        </p:spPr>
        <p:txBody>
          <a:bodyPr wrap="square" rtlCol="0">
            <a:spAutoFit/>
          </a:bodyPr>
          <a:lstStyle/>
          <a:p>
            <a:r>
              <a:rPr lang="fr-FR" sz="2400" b="1" dirty="0">
                <a:solidFill>
                  <a:srgbClr val="FFFF00"/>
                </a:solidFill>
              </a:rPr>
              <a:t>basilique-Notre-Dame-de-</a:t>
            </a:r>
            <a:r>
              <a:rPr lang="fr-FR" sz="2400" b="1" dirty="0" err="1">
                <a:solidFill>
                  <a:srgbClr val="FFFF00"/>
                </a:solidFill>
              </a:rPr>
              <a:t>fourvière</a:t>
            </a:r>
            <a:endParaRPr lang="fr-FR" sz="2400" b="1" dirty="0">
              <a:solidFill>
                <a:srgbClr val="FFFF00"/>
              </a:solidFill>
            </a:endParaRPr>
          </a:p>
        </p:txBody>
      </p:sp>
    </p:spTree>
    <p:extLst>
      <p:ext uri="{BB962C8B-B14F-4D97-AF65-F5344CB8AC3E}">
        <p14:creationId xmlns:p14="http://schemas.microsoft.com/office/powerpoint/2010/main" val="204567479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B3B3A-D639-FA5A-B462-955417051C17}"/>
            </a:ext>
          </a:extLst>
        </p:cNvPr>
        <p:cNvGrpSpPr/>
        <p:nvPr/>
      </p:nvGrpSpPr>
      <p:grpSpPr>
        <a:xfrm>
          <a:off x="0" y="0"/>
          <a:ext cx="0" cy="0"/>
          <a:chOff x="0" y="0"/>
          <a:chExt cx="0" cy="0"/>
        </a:xfrm>
      </p:grpSpPr>
      <p:pic>
        <p:nvPicPr>
          <p:cNvPr id="3" name="Image 2" descr="Une image contenant bâtiment, mur, arche, sol&#10;&#10;Le contenu généré par l’IA peut être incorrect.">
            <a:extLst>
              <a:ext uri="{FF2B5EF4-FFF2-40B4-BE49-F238E27FC236}">
                <a16:creationId xmlns:a16="http://schemas.microsoft.com/office/drawing/2014/main" id="{AC72C29A-D654-F277-4630-EE36F2FAF6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942" y="3585277"/>
            <a:ext cx="4320000" cy="28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EB93B12-B155-BBFD-26B4-1D30C03218CE}"/>
              </a:ext>
            </a:extLst>
          </p:cNvPr>
          <p:cNvSpPr txBox="1"/>
          <p:nvPr/>
        </p:nvSpPr>
        <p:spPr>
          <a:xfrm>
            <a:off x="588695" y="2754280"/>
            <a:ext cx="4320000" cy="830997"/>
          </a:xfrm>
          <a:prstGeom prst="rect">
            <a:avLst/>
          </a:prstGeom>
          <a:noFill/>
        </p:spPr>
        <p:txBody>
          <a:bodyPr wrap="square" rtlCol="0">
            <a:spAutoFit/>
          </a:bodyPr>
          <a:lstStyle/>
          <a:p>
            <a:r>
              <a:rPr lang="fr-FR" sz="2400" b="1" dirty="0">
                <a:solidFill>
                  <a:srgbClr val="FFFF00"/>
                </a:solidFill>
              </a:rPr>
              <a:t>. À Lyon, il reste encore à ce jour plus de 400 traboules.</a:t>
            </a:r>
          </a:p>
        </p:txBody>
      </p:sp>
      <p:pic>
        <p:nvPicPr>
          <p:cNvPr id="6" name="Image 5" descr="Une image contenant plein air, nuage, ciel, Architecture médiévale&#10;&#10;Le contenu généré par l’IA peut être incorrect.">
            <a:extLst>
              <a:ext uri="{FF2B5EF4-FFF2-40B4-BE49-F238E27FC236}">
                <a16:creationId xmlns:a16="http://schemas.microsoft.com/office/drawing/2014/main" id="{6E9C36CB-B178-1465-46B2-B48396D707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2000" y="369000"/>
            <a:ext cx="4590000" cy="306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214E049E-5B9D-8E10-D6DA-399EC7895114}"/>
              </a:ext>
            </a:extLst>
          </p:cNvPr>
          <p:cNvSpPr txBox="1"/>
          <p:nvPr/>
        </p:nvSpPr>
        <p:spPr>
          <a:xfrm>
            <a:off x="7167626" y="3429000"/>
            <a:ext cx="4778951" cy="2308324"/>
          </a:xfrm>
          <a:prstGeom prst="rect">
            <a:avLst/>
          </a:prstGeom>
          <a:noFill/>
        </p:spPr>
        <p:txBody>
          <a:bodyPr wrap="square" rtlCol="0">
            <a:spAutoFit/>
          </a:bodyPr>
          <a:lstStyle/>
          <a:p>
            <a:r>
              <a:rPr lang="fr-FR" sz="2400" b="1" dirty="0">
                <a:solidFill>
                  <a:srgbClr val="FFFF00"/>
                </a:solidFill>
              </a:rPr>
              <a:t>Surplombée par la colline de Fourvière, elle est aussi occupée par la majestueuse cathédrale Saint-Jean. Les ruelles historiques et pavées du Vieux Lyon l’entourent de toutes parts. </a:t>
            </a:r>
          </a:p>
        </p:txBody>
      </p:sp>
    </p:spTree>
    <p:extLst>
      <p:ext uri="{BB962C8B-B14F-4D97-AF65-F5344CB8AC3E}">
        <p14:creationId xmlns:p14="http://schemas.microsoft.com/office/powerpoint/2010/main" val="2235234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2E8FAE-E436-4B5E-85CF-78DE4CDFE365}"/>
            </a:ext>
          </a:extLst>
        </p:cNvPr>
        <p:cNvGrpSpPr/>
        <p:nvPr/>
      </p:nvGrpSpPr>
      <p:grpSpPr>
        <a:xfrm>
          <a:off x="0" y="0"/>
          <a:ext cx="0" cy="0"/>
          <a:chOff x="0" y="0"/>
          <a:chExt cx="0" cy="0"/>
        </a:xfrm>
      </p:grpSpPr>
      <p:pic>
        <p:nvPicPr>
          <p:cNvPr id="3" name="Image 2" descr="Une image contenant plein air, paysage, ciel, nuage&#10;&#10;Le contenu généré par l’IA peut être incorrect.">
            <a:extLst>
              <a:ext uri="{FF2B5EF4-FFF2-40B4-BE49-F238E27FC236}">
                <a16:creationId xmlns:a16="http://schemas.microsoft.com/office/drawing/2014/main" id="{8D710E08-3676-F4CD-B9D7-5AF9C92F56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942" y="454033"/>
            <a:ext cx="5130557" cy="25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EA2A24A0-4D55-24ED-725B-ABE2D3481C54}"/>
              </a:ext>
            </a:extLst>
          </p:cNvPr>
          <p:cNvSpPr txBox="1"/>
          <p:nvPr/>
        </p:nvSpPr>
        <p:spPr>
          <a:xfrm>
            <a:off x="169803" y="3126191"/>
            <a:ext cx="5730833" cy="830997"/>
          </a:xfrm>
          <a:prstGeom prst="rect">
            <a:avLst/>
          </a:prstGeom>
          <a:noFill/>
        </p:spPr>
        <p:txBody>
          <a:bodyPr wrap="square">
            <a:spAutoFit/>
          </a:bodyPr>
          <a:lstStyle/>
          <a:p>
            <a:r>
              <a:rPr lang="fr-FR" sz="2400" b="1" dirty="0">
                <a:solidFill>
                  <a:srgbClr val="FFFF00"/>
                </a:solidFill>
              </a:rPr>
              <a:t>Le Jardin des Curiosités, une esplanade à la vue panoramique</a:t>
            </a:r>
          </a:p>
        </p:txBody>
      </p:sp>
      <p:pic>
        <p:nvPicPr>
          <p:cNvPr id="8" name="Image 7" descr="Une image contenant serre, ciel, bâtiment, arbre&#10;&#10;Le contenu généré par l’IA peut être incorrect.">
            <a:extLst>
              <a:ext uri="{FF2B5EF4-FFF2-40B4-BE49-F238E27FC236}">
                <a16:creationId xmlns:a16="http://schemas.microsoft.com/office/drawing/2014/main" id="{BB494A34-3A3A-DE9E-B3D3-161E3348C1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3872" y="3429000"/>
            <a:ext cx="4607951" cy="306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A770F528-0F91-0BFA-97E4-BF1EE126FA6A}"/>
              </a:ext>
            </a:extLst>
          </p:cNvPr>
          <p:cNvSpPr txBox="1"/>
          <p:nvPr/>
        </p:nvSpPr>
        <p:spPr>
          <a:xfrm>
            <a:off x="7695210" y="2895358"/>
            <a:ext cx="5284520" cy="461665"/>
          </a:xfrm>
          <a:prstGeom prst="rect">
            <a:avLst/>
          </a:prstGeom>
          <a:noFill/>
        </p:spPr>
        <p:txBody>
          <a:bodyPr wrap="square" rtlCol="0">
            <a:spAutoFit/>
          </a:bodyPr>
          <a:lstStyle/>
          <a:p>
            <a:r>
              <a:rPr lang="fr-FR" sz="2400" b="1" dirty="0">
                <a:solidFill>
                  <a:srgbClr val="FFFF00"/>
                </a:solidFill>
              </a:rPr>
              <a:t>parc-tête  - D’ or - Lyon-</a:t>
            </a:r>
          </a:p>
        </p:txBody>
      </p:sp>
    </p:spTree>
    <p:extLst>
      <p:ext uri="{BB962C8B-B14F-4D97-AF65-F5344CB8AC3E}">
        <p14:creationId xmlns:p14="http://schemas.microsoft.com/office/powerpoint/2010/main" val="3619120361"/>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106A4-7F07-4FC0-A91F-7DA3AC34F669}"/>
            </a:ext>
          </a:extLst>
        </p:cNvPr>
        <p:cNvGrpSpPr/>
        <p:nvPr/>
      </p:nvGrpSpPr>
      <p:grpSpPr>
        <a:xfrm>
          <a:off x="0" y="0"/>
          <a:ext cx="0" cy="0"/>
          <a:chOff x="0" y="0"/>
          <a:chExt cx="0" cy="0"/>
        </a:xfrm>
      </p:grpSpPr>
      <p:pic>
        <p:nvPicPr>
          <p:cNvPr id="3" name="Image 2" descr="Une image contenant escaliers, rue, plein air, art&#10;&#10;Le contenu généré par l’IA peut être incorrect.">
            <a:extLst>
              <a:ext uri="{FF2B5EF4-FFF2-40B4-BE49-F238E27FC236}">
                <a16:creationId xmlns:a16="http://schemas.microsoft.com/office/drawing/2014/main" id="{80A58042-4BF4-F25C-51F4-53A3B6D59B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7444" y="3547753"/>
            <a:ext cx="4428000"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3E56ED8-0891-88AB-388C-AC8B360F8586}"/>
              </a:ext>
            </a:extLst>
          </p:cNvPr>
          <p:cNvSpPr txBox="1"/>
          <p:nvPr/>
        </p:nvSpPr>
        <p:spPr>
          <a:xfrm>
            <a:off x="790577" y="2716756"/>
            <a:ext cx="4428000" cy="830997"/>
          </a:xfrm>
          <a:prstGeom prst="rect">
            <a:avLst/>
          </a:prstGeom>
          <a:noFill/>
        </p:spPr>
        <p:txBody>
          <a:bodyPr wrap="square" rtlCol="0">
            <a:spAutoFit/>
          </a:bodyPr>
          <a:lstStyle/>
          <a:p>
            <a:r>
              <a:rPr lang="fr-FR" sz="2400" b="1">
                <a:solidFill>
                  <a:srgbClr val="FFFF00"/>
                </a:solidFill>
              </a:rPr>
              <a:t>Les escaliers lyonnais, un concentré de couleurs</a:t>
            </a:r>
            <a:endParaRPr lang="fr-FR" sz="2400" b="1" dirty="0">
              <a:solidFill>
                <a:srgbClr val="FFFF00"/>
              </a:solidFill>
            </a:endParaRPr>
          </a:p>
        </p:txBody>
      </p:sp>
      <p:pic>
        <p:nvPicPr>
          <p:cNvPr id="6" name="Image 5" descr="Une image contenant plein air, bâtiment, ciel, eau&#10;&#10;Le contenu généré par l’IA peut être incorrect.">
            <a:extLst>
              <a:ext uri="{FF2B5EF4-FFF2-40B4-BE49-F238E27FC236}">
                <a16:creationId xmlns:a16="http://schemas.microsoft.com/office/drawing/2014/main" id="{5DAEB122-B73D-206F-DD38-29A1ED2855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3251" y="345998"/>
            <a:ext cx="4482000"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6F7587C-37D1-FD81-4B67-204B0B9DD278}"/>
              </a:ext>
            </a:extLst>
          </p:cNvPr>
          <p:cNvSpPr txBox="1"/>
          <p:nvPr/>
        </p:nvSpPr>
        <p:spPr>
          <a:xfrm>
            <a:off x="7374577" y="3429000"/>
            <a:ext cx="4583807" cy="830997"/>
          </a:xfrm>
          <a:prstGeom prst="rect">
            <a:avLst/>
          </a:prstGeom>
          <a:noFill/>
        </p:spPr>
        <p:txBody>
          <a:bodyPr wrap="square" rtlCol="0">
            <a:spAutoFit/>
          </a:bodyPr>
          <a:lstStyle/>
          <a:p>
            <a:r>
              <a:rPr lang="fr-FR" sz="2400" b="1" dirty="0">
                <a:solidFill>
                  <a:srgbClr val="FFFF00"/>
                </a:solidFill>
              </a:rPr>
              <a:t>Les passerelles pour enjamber le Rhône et la Saône</a:t>
            </a:r>
          </a:p>
        </p:txBody>
      </p:sp>
    </p:spTree>
    <p:extLst>
      <p:ext uri="{BB962C8B-B14F-4D97-AF65-F5344CB8AC3E}">
        <p14:creationId xmlns:p14="http://schemas.microsoft.com/office/powerpoint/2010/main" val="88845363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48534-D818-EE20-416D-0A625888A5EF}"/>
            </a:ext>
          </a:extLst>
        </p:cNvPr>
        <p:cNvGrpSpPr/>
        <p:nvPr/>
      </p:nvGrpSpPr>
      <p:grpSpPr>
        <a:xfrm>
          <a:off x="0" y="0"/>
          <a:ext cx="0" cy="0"/>
          <a:chOff x="0" y="0"/>
          <a:chExt cx="0" cy="0"/>
        </a:xfrm>
      </p:grpSpPr>
      <p:pic>
        <p:nvPicPr>
          <p:cNvPr id="3" name="Image 2" descr="Une image contenant plein air, arbre, ciel, nuage&#10;&#10;Le contenu généré par l’IA peut être incorrect.">
            <a:extLst>
              <a:ext uri="{FF2B5EF4-FFF2-40B4-BE49-F238E27FC236}">
                <a16:creationId xmlns:a16="http://schemas.microsoft.com/office/drawing/2014/main" id="{1DE975AE-8766-3DB3-1061-25786BB7E0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890" y="427511"/>
            <a:ext cx="5184000" cy="29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2C96A7F-3AE6-E586-39D9-A84007CCD170}"/>
              </a:ext>
            </a:extLst>
          </p:cNvPr>
          <p:cNvSpPr txBox="1"/>
          <p:nvPr/>
        </p:nvSpPr>
        <p:spPr>
          <a:xfrm>
            <a:off x="1769422" y="3367390"/>
            <a:ext cx="4809507" cy="461665"/>
          </a:xfrm>
          <a:prstGeom prst="rect">
            <a:avLst/>
          </a:prstGeom>
          <a:noFill/>
        </p:spPr>
        <p:txBody>
          <a:bodyPr wrap="square" rtlCol="0">
            <a:spAutoFit/>
          </a:bodyPr>
          <a:lstStyle/>
          <a:p>
            <a:r>
              <a:rPr lang="fr-FR" sz="2400" b="1" dirty="0">
                <a:solidFill>
                  <a:srgbClr val="FFFF00"/>
                </a:solidFill>
              </a:rPr>
              <a:t>Pente Croix Rousse</a:t>
            </a:r>
          </a:p>
        </p:txBody>
      </p:sp>
      <p:pic>
        <p:nvPicPr>
          <p:cNvPr id="6" name="Image 5" descr="Une image contenant plein air, statue, bâtiment, arbre&#10;&#10;Le contenu généré par l’IA peut être incorrect.">
            <a:extLst>
              <a:ext uri="{FF2B5EF4-FFF2-40B4-BE49-F238E27FC236}">
                <a16:creationId xmlns:a16="http://schemas.microsoft.com/office/drawing/2014/main" id="{9ADFD4C0-D386-6867-391D-5C9548B25D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9673" y="3512127"/>
            <a:ext cx="4347851" cy="29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2A40FC76-E629-1B4D-A609-713A78D194E4}"/>
              </a:ext>
            </a:extLst>
          </p:cNvPr>
          <p:cNvSpPr txBox="1"/>
          <p:nvPr/>
        </p:nvSpPr>
        <p:spPr>
          <a:xfrm>
            <a:off x="6992740" y="2967335"/>
            <a:ext cx="4961716" cy="461665"/>
          </a:xfrm>
          <a:prstGeom prst="rect">
            <a:avLst/>
          </a:prstGeom>
          <a:noFill/>
        </p:spPr>
        <p:txBody>
          <a:bodyPr wrap="square" rtlCol="0">
            <a:spAutoFit/>
          </a:bodyPr>
          <a:lstStyle/>
          <a:p>
            <a:r>
              <a:rPr lang="fr-FR" sz="2400" b="1" dirty="0" err="1">
                <a:solidFill>
                  <a:srgbClr val="FFFF00"/>
                </a:solidFill>
              </a:rPr>
              <a:t>Statue_St_Michel_sur_Fourvière</a:t>
            </a:r>
            <a:r>
              <a:rPr lang="fr-FR" sz="2400" b="1" dirty="0">
                <a:solidFill>
                  <a:srgbClr val="FFFF00"/>
                </a:solidFill>
              </a:rPr>
              <a:t>_</a:t>
            </a:r>
          </a:p>
        </p:txBody>
      </p:sp>
    </p:spTree>
    <p:extLst>
      <p:ext uri="{BB962C8B-B14F-4D97-AF65-F5344CB8AC3E}">
        <p14:creationId xmlns:p14="http://schemas.microsoft.com/office/powerpoint/2010/main" val="359670892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82253-0942-77E0-90DC-260A3D2F02B7}"/>
            </a:ext>
          </a:extLst>
        </p:cNvPr>
        <p:cNvGrpSpPr/>
        <p:nvPr/>
      </p:nvGrpSpPr>
      <p:grpSpPr>
        <a:xfrm>
          <a:off x="0" y="0"/>
          <a:ext cx="0" cy="0"/>
          <a:chOff x="0" y="0"/>
          <a:chExt cx="0" cy="0"/>
        </a:xfrm>
      </p:grpSpPr>
      <p:pic>
        <p:nvPicPr>
          <p:cNvPr id="3" name="Image 2" descr="Une image contenant plein air, nuage, bâtiment, ciel&#10;&#10;Le contenu généré par l’IA peut être incorrect.">
            <a:extLst>
              <a:ext uri="{FF2B5EF4-FFF2-40B4-BE49-F238E27FC236}">
                <a16:creationId xmlns:a16="http://schemas.microsoft.com/office/drawing/2014/main" id="{3182B887-C323-176C-45EC-E7B8B1E49A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4491" y="3672505"/>
            <a:ext cx="4043919" cy="27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71E53C0-7AF2-AF4B-C29B-6E581D4147A0}"/>
              </a:ext>
            </a:extLst>
          </p:cNvPr>
          <p:cNvSpPr txBox="1"/>
          <p:nvPr/>
        </p:nvSpPr>
        <p:spPr>
          <a:xfrm>
            <a:off x="698819" y="3241903"/>
            <a:ext cx="4182774" cy="461665"/>
          </a:xfrm>
          <a:prstGeom prst="rect">
            <a:avLst/>
          </a:prstGeom>
          <a:noFill/>
        </p:spPr>
        <p:txBody>
          <a:bodyPr wrap="square" rtlCol="0">
            <a:spAutoFit/>
          </a:bodyPr>
          <a:lstStyle/>
          <a:p>
            <a:r>
              <a:rPr lang="fr-FR" sz="2400" b="1">
                <a:solidFill>
                  <a:srgbClr val="FFFF00"/>
                </a:solidFill>
              </a:rPr>
              <a:t>Le Jardin des Chartreux</a:t>
            </a:r>
            <a:endParaRPr lang="fr-FR" sz="2400" b="1" dirty="0">
              <a:solidFill>
                <a:srgbClr val="FFFF00"/>
              </a:solidFill>
            </a:endParaRPr>
          </a:p>
        </p:txBody>
      </p:sp>
      <p:pic>
        <p:nvPicPr>
          <p:cNvPr id="6" name="Image 5" descr="Une image contenant plein air, arbre, ciel, nuage&#10;&#10;Le contenu généré par l’IA peut être incorrect.">
            <a:extLst>
              <a:ext uri="{FF2B5EF4-FFF2-40B4-BE49-F238E27FC236}">
                <a16:creationId xmlns:a16="http://schemas.microsoft.com/office/drawing/2014/main" id="{FEDE5B70-9521-07EC-7528-83630C7C15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7268" y="477000"/>
            <a:ext cx="4428000"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87EA964-233B-6A5F-C49D-68724E2658E8}"/>
              </a:ext>
            </a:extLst>
          </p:cNvPr>
          <p:cNvSpPr txBox="1"/>
          <p:nvPr/>
        </p:nvSpPr>
        <p:spPr>
          <a:xfrm>
            <a:off x="7420451" y="3472735"/>
            <a:ext cx="4619303" cy="1200329"/>
          </a:xfrm>
          <a:prstGeom prst="rect">
            <a:avLst/>
          </a:prstGeom>
          <a:noFill/>
        </p:spPr>
        <p:txBody>
          <a:bodyPr wrap="square" rtlCol="0">
            <a:spAutoFit/>
          </a:bodyPr>
          <a:lstStyle/>
          <a:p>
            <a:r>
              <a:rPr lang="fr-FR" sz="2400" b="1">
                <a:solidFill>
                  <a:srgbClr val="FFFF00"/>
                </a:solidFill>
              </a:rPr>
              <a:t>rue des Tables Claudiennes pour admirer l'amphithéâtre des Trois Gaules</a:t>
            </a:r>
            <a:endParaRPr lang="fr-FR" sz="2400" b="1" dirty="0">
              <a:solidFill>
                <a:srgbClr val="FFFF00"/>
              </a:solidFill>
            </a:endParaRPr>
          </a:p>
        </p:txBody>
      </p:sp>
    </p:spTree>
    <p:extLst>
      <p:ext uri="{BB962C8B-B14F-4D97-AF65-F5344CB8AC3E}">
        <p14:creationId xmlns:p14="http://schemas.microsoft.com/office/powerpoint/2010/main" val="2508823541"/>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B88BF-9FCD-597E-FC31-C3D4B3ED8844}"/>
            </a:ext>
          </a:extLst>
        </p:cNvPr>
        <p:cNvGrpSpPr/>
        <p:nvPr/>
      </p:nvGrpSpPr>
      <p:grpSpPr>
        <a:xfrm>
          <a:off x="0" y="0"/>
          <a:ext cx="0" cy="0"/>
          <a:chOff x="0" y="0"/>
          <a:chExt cx="0" cy="0"/>
        </a:xfrm>
      </p:grpSpPr>
      <p:pic>
        <p:nvPicPr>
          <p:cNvPr id="3" name="Image 2" descr="Une image contenant plein air, Photographie aérienne, ciel, Conception urbaine&#10;&#10;Le contenu généré par l’IA peut être incorrect.">
            <a:extLst>
              <a:ext uri="{FF2B5EF4-FFF2-40B4-BE49-F238E27FC236}">
                <a16:creationId xmlns:a16="http://schemas.microsoft.com/office/drawing/2014/main" id="{5E6FC583-7A82-F88C-1F9F-A23894C26A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737" y="441000"/>
            <a:ext cx="4482000"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A6143AC-2C01-3E0D-1AFC-D88434734970}"/>
              </a:ext>
            </a:extLst>
          </p:cNvPr>
          <p:cNvSpPr txBox="1"/>
          <p:nvPr/>
        </p:nvSpPr>
        <p:spPr>
          <a:xfrm>
            <a:off x="625743" y="3462393"/>
            <a:ext cx="4482000" cy="461665"/>
          </a:xfrm>
          <a:prstGeom prst="rect">
            <a:avLst/>
          </a:prstGeom>
          <a:noFill/>
        </p:spPr>
        <p:txBody>
          <a:bodyPr wrap="square" rtlCol="0">
            <a:spAutoFit/>
          </a:bodyPr>
          <a:lstStyle/>
          <a:p>
            <a:r>
              <a:rPr lang="fr-FR" sz="2400" b="1">
                <a:solidFill>
                  <a:srgbClr val="FFFF00"/>
                </a:solidFill>
              </a:rPr>
              <a:t>Le musée des Confluences</a:t>
            </a:r>
            <a:endParaRPr lang="fr-FR" sz="2400" b="1" dirty="0">
              <a:solidFill>
                <a:srgbClr val="FFFF00"/>
              </a:solidFill>
            </a:endParaRPr>
          </a:p>
        </p:txBody>
      </p:sp>
      <p:pic>
        <p:nvPicPr>
          <p:cNvPr id="6" name="Image 5" descr="Une image contenant bâtiment, plein air, ville, ruelle&#10;&#10;Le contenu généré par l’IA peut être incorrect.">
            <a:extLst>
              <a:ext uri="{FF2B5EF4-FFF2-40B4-BE49-F238E27FC236}">
                <a16:creationId xmlns:a16="http://schemas.microsoft.com/office/drawing/2014/main" id="{03108351-614B-EB17-B53B-12C2B24DE3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3609" y="3693225"/>
            <a:ext cx="6444000" cy="277092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C06DA1B-EE51-ECB4-9516-582705EEC05C}"/>
              </a:ext>
            </a:extLst>
          </p:cNvPr>
          <p:cNvSpPr txBox="1"/>
          <p:nvPr/>
        </p:nvSpPr>
        <p:spPr>
          <a:xfrm>
            <a:off x="7330539" y="3198167"/>
            <a:ext cx="6539840" cy="461665"/>
          </a:xfrm>
          <a:prstGeom prst="rect">
            <a:avLst/>
          </a:prstGeom>
          <a:noFill/>
        </p:spPr>
        <p:txBody>
          <a:bodyPr wrap="square" rtlCol="0">
            <a:spAutoFit/>
          </a:bodyPr>
          <a:lstStyle/>
          <a:p>
            <a:r>
              <a:rPr lang="fr-FR" sz="2400" b="1">
                <a:solidFill>
                  <a:srgbClr val="FFFF00"/>
                </a:solidFill>
              </a:rPr>
              <a:t>Le Vieux Lyon</a:t>
            </a:r>
            <a:endParaRPr lang="fr-FR" sz="2400" b="1" dirty="0">
              <a:solidFill>
                <a:srgbClr val="FFFF00"/>
              </a:solidFill>
            </a:endParaRPr>
          </a:p>
        </p:txBody>
      </p:sp>
    </p:spTree>
    <p:extLst>
      <p:ext uri="{BB962C8B-B14F-4D97-AF65-F5344CB8AC3E}">
        <p14:creationId xmlns:p14="http://schemas.microsoft.com/office/powerpoint/2010/main" val="42310685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5D4FA-F018-91E1-F484-E664148A31D6}"/>
            </a:ext>
          </a:extLst>
        </p:cNvPr>
        <p:cNvGrpSpPr/>
        <p:nvPr/>
      </p:nvGrpSpPr>
      <p:grpSpPr>
        <a:xfrm>
          <a:off x="0" y="0"/>
          <a:ext cx="0" cy="0"/>
          <a:chOff x="0" y="0"/>
          <a:chExt cx="0" cy="0"/>
        </a:xfrm>
      </p:grpSpPr>
      <p:pic>
        <p:nvPicPr>
          <p:cNvPr id="3" name="Image 2" descr="Une image contenant plein air, bâtiment, arbre, eau&#10;&#10;Le contenu généré par l’IA peut être incorrect.">
            <a:extLst>
              <a:ext uri="{FF2B5EF4-FFF2-40B4-BE49-F238E27FC236}">
                <a16:creationId xmlns:a16="http://schemas.microsoft.com/office/drawing/2014/main" id="{5550ED54-A4B9-CF75-5DC1-3B94DC5D8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3025" y="3659832"/>
            <a:ext cx="4492975" cy="28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B313631-10EC-F79F-8B92-FBF569B88C03}"/>
              </a:ext>
            </a:extLst>
          </p:cNvPr>
          <p:cNvSpPr txBox="1"/>
          <p:nvPr/>
        </p:nvSpPr>
        <p:spPr>
          <a:xfrm>
            <a:off x="5667993" y="2967335"/>
            <a:ext cx="4806043" cy="461665"/>
          </a:xfrm>
          <a:prstGeom prst="rect">
            <a:avLst/>
          </a:prstGeom>
          <a:noFill/>
        </p:spPr>
        <p:txBody>
          <a:bodyPr wrap="square" rtlCol="0">
            <a:spAutoFit/>
          </a:bodyPr>
          <a:lstStyle/>
          <a:p>
            <a:r>
              <a:rPr lang="fr-FR" sz="2400" b="1">
                <a:solidFill>
                  <a:srgbClr val="FFFF00"/>
                </a:solidFill>
              </a:rPr>
              <a:t>vieux-lyon</a:t>
            </a:r>
            <a:endParaRPr lang="fr-FR" sz="2400" b="1" dirty="0">
              <a:solidFill>
                <a:srgbClr val="FFFF00"/>
              </a:solidFill>
            </a:endParaRPr>
          </a:p>
        </p:txBody>
      </p:sp>
      <p:pic>
        <p:nvPicPr>
          <p:cNvPr id="6" name="Image 5" descr="Une image contenant plein air, bâtiment, ciel, fenêtre&#10;&#10;Le contenu généré par l’IA peut être incorrect.">
            <a:extLst>
              <a:ext uri="{FF2B5EF4-FFF2-40B4-BE49-F238E27FC236}">
                <a16:creationId xmlns:a16="http://schemas.microsoft.com/office/drawing/2014/main" id="{C0303F32-A7B3-B1DA-B457-62BB151AEF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4968" y="332361"/>
            <a:ext cx="3096000" cy="412696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150784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4E9E7-2E3A-2D7D-9059-E48E8988196C}"/>
            </a:ext>
          </a:extLst>
        </p:cNvPr>
        <p:cNvGrpSpPr/>
        <p:nvPr/>
      </p:nvGrpSpPr>
      <p:grpSpPr>
        <a:xfrm>
          <a:off x="0" y="0"/>
          <a:ext cx="0" cy="0"/>
          <a:chOff x="0" y="0"/>
          <a:chExt cx="0" cy="0"/>
        </a:xfrm>
      </p:grpSpPr>
      <p:pic>
        <p:nvPicPr>
          <p:cNvPr id="3" name="Image 2" descr="Une image contenant horloge, Noël, plein air, nuit&#10;&#10;Le contenu généré par l’IA peut être incorrect.">
            <a:extLst>
              <a:ext uri="{FF2B5EF4-FFF2-40B4-BE49-F238E27FC236}">
                <a16:creationId xmlns:a16="http://schemas.microsoft.com/office/drawing/2014/main" id="{58111E34-CA0D-088F-AEE9-40E954ADE5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550" y="490228"/>
            <a:ext cx="4032000" cy="302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16AEFA5-5BF7-EABE-77B7-9174DEC6A3F4}"/>
              </a:ext>
            </a:extLst>
          </p:cNvPr>
          <p:cNvSpPr txBox="1"/>
          <p:nvPr/>
        </p:nvSpPr>
        <p:spPr>
          <a:xfrm>
            <a:off x="827809" y="3635631"/>
            <a:ext cx="4032000" cy="461665"/>
          </a:xfrm>
          <a:prstGeom prst="rect">
            <a:avLst/>
          </a:prstGeom>
          <a:noFill/>
        </p:spPr>
        <p:txBody>
          <a:bodyPr wrap="square" rtlCol="0">
            <a:spAutoFit/>
          </a:bodyPr>
          <a:lstStyle/>
          <a:p>
            <a:r>
              <a:rPr lang="fr-FR" sz="2400" b="1" dirty="0">
                <a:solidFill>
                  <a:srgbClr val="FFFF00"/>
                </a:solidFill>
              </a:rPr>
              <a:t>st-</a:t>
            </a:r>
            <a:r>
              <a:rPr lang="fr-FR" sz="2400" b="1" dirty="0" err="1">
                <a:solidFill>
                  <a:srgbClr val="FFFF00"/>
                </a:solidFill>
              </a:rPr>
              <a:t>john</a:t>
            </a:r>
            <a:r>
              <a:rPr lang="fr-FR" sz="2400" b="1" dirty="0">
                <a:solidFill>
                  <a:srgbClr val="FFFF00"/>
                </a:solidFill>
              </a:rPr>
              <a:t>-s-Cathédrale</a:t>
            </a:r>
          </a:p>
        </p:txBody>
      </p:sp>
      <p:pic>
        <p:nvPicPr>
          <p:cNvPr id="6" name="Image 5" descr="Une image contenant plein air, bâtiment, fenêtre, ciel&#10;&#10;Le contenu généré par l’IA peut être incorrect.">
            <a:extLst>
              <a:ext uri="{FF2B5EF4-FFF2-40B4-BE49-F238E27FC236}">
                <a16:creationId xmlns:a16="http://schemas.microsoft.com/office/drawing/2014/main" id="{C400005B-BE7D-9EED-1C46-A0B7DEE6BC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5447" y="3429000"/>
            <a:ext cx="4535003" cy="29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713350171"/>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F3FD4-BCE6-1D24-4DFC-B146BC7A78E9}"/>
            </a:ext>
          </a:extLst>
        </p:cNvPr>
        <p:cNvGrpSpPr/>
        <p:nvPr/>
      </p:nvGrpSpPr>
      <p:grpSpPr>
        <a:xfrm>
          <a:off x="0" y="0"/>
          <a:ext cx="0" cy="0"/>
          <a:chOff x="0" y="0"/>
          <a:chExt cx="0" cy="0"/>
        </a:xfrm>
      </p:grpSpPr>
      <p:pic>
        <p:nvPicPr>
          <p:cNvPr id="3" name="Image 2" descr="Une image contenant bâtiment, architecture, nuit, colonne&#10;&#10;Le contenu généré par l’IA peut être incorrect.">
            <a:extLst>
              <a:ext uri="{FF2B5EF4-FFF2-40B4-BE49-F238E27FC236}">
                <a16:creationId xmlns:a16="http://schemas.microsoft.com/office/drawing/2014/main" id="{3852B144-CB2A-52DA-A687-17255CD5AE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861" y="3038028"/>
            <a:ext cx="3936000"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942D852-5587-D8D5-BBFA-8CC12EE972EE}"/>
              </a:ext>
            </a:extLst>
          </p:cNvPr>
          <p:cNvSpPr txBox="1"/>
          <p:nvPr/>
        </p:nvSpPr>
        <p:spPr>
          <a:xfrm>
            <a:off x="3917862" y="2272137"/>
            <a:ext cx="4726379" cy="461665"/>
          </a:xfrm>
          <a:prstGeom prst="rect">
            <a:avLst/>
          </a:prstGeom>
          <a:noFill/>
        </p:spPr>
        <p:txBody>
          <a:bodyPr wrap="square" rtlCol="0">
            <a:spAutoFit/>
          </a:bodyPr>
          <a:lstStyle/>
          <a:p>
            <a:r>
              <a:rPr lang="fr-FR" sz="2400" b="1" dirty="0">
                <a:solidFill>
                  <a:srgbClr val="FFFF00"/>
                </a:solidFill>
              </a:rPr>
              <a:t>vieux-</a:t>
            </a:r>
            <a:r>
              <a:rPr lang="fr-FR" sz="2400" b="1" dirty="0" err="1">
                <a:solidFill>
                  <a:srgbClr val="FFFF00"/>
                </a:solidFill>
              </a:rPr>
              <a:t>lyon</a:t>
            </a:r>
            <a:r>
              <a:rPr lang="fr-FR" sz="2400" b="1" dirty="0">
                <a:solidFill>
                  <a:srgbClr val="FFFF00"/>
                </a:solidFill>
              </a:rPr>
              <a:t> Cartier Touristique</a:t>
            </a:r>
          </a:p>
        </p:txBody>
      </p:sp>
      <p:pic>
        <p:nvPicPr>
          <p:cNvPr id="6" name="Image 5" descr="Une image contenant bâtiment, sculpture, plein air, Sculpture sur pierre&#10;&#10;Le contenu généré par l’IA peut être incorrect.">
            <a:extLst>
              <a:ext uri="{FF2B5EF4-FFF2-40B4-BE49-F238E27FC236}">
                <a16:creationId xmlns:a16="http://schemas.microsoft.com/office/drawing/2014/main" id="{DBCDD674-5724-94F2-8F13-194A6C3744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4139" y="864020"/>
            <a:ext cx="2952000" cy="3935016"/>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9106460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2BC1F-29FE-171E-5322-30D660B2FA8E}"/>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47DE13A4-E1A0-2F29-034C-2FE7C414079A}"/>
              </a:ext>
            </a:extLst>
          </p:cNvPr>
          <p:cNvSpPr txBox="1"/>
          <p:nvPr/>
        </p:nvSpPr>
        <p:spPr>
          <a:xfrm>
            <a:off x="4618358" y="581891"/>
            <a:ext cx="4780652" cy="830997"/>
          </a:xfrm>
          <a:prstGeom prst="rect">
            <a:avLst/>
          </a:prstGeom>
          <a:noFill/>
        </p:spPr>
        <p:txBody>
          <a:bodyPr wrap="square" rtlCol="0">
            <a:spAutoFit/>
          </a:bodyPr>
          <a:lstStyle/>
          <a:p>
            <a:r>
              <a:rPr lang="fr-FR" sz="2400" b="1" dirty="0">
                <a:solidFill>
                  <a:srgbClr val="FFFF00"/>
                </a:solidFill>
              </a:rPr>
              <a:t>Quartiers Saint Jean, Vieux Lyon: Incontournable centre historique</a:t>
            </a:r>
          </a:p>
        </p:txBody>
      </p:sp>
      <p:pic>
        <p:nvPicPr>
          <p:cNvPr id="4" name="Image 3" descr="Une image contenant bâtiment, plein air, personne, habits&#10;&#10;Le contenu généré par l’IA peut être incorrect.">
            <a:extLst>
              <a:ext uri="{FF2B5EF4-FFF2-40B4-BE49-F238E27FC236}">
                <a16:creationId xmlns:a16="http://schemas.microsoft.com/office/drawing/2014/main" id="{2E680333-D90A-4EFA-329B-F7ADB726E5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8992" y="760050"/>
            <a:ext cx="2988000" cy="398256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767083DE-B1A1-851B-AC5D-FB4D6C0B13DA}"/>
              </a:ext>
            </a:extLst>
          </p:cNvPr>
          <p:cNvSpPr txBox="1"/>
          <p:nvPr/>
        </p:nvSpPr>
        <p:spPr>
          <a:xfrm>
            <a:off x="1108366" y="4742618"/>
            <a:ext cx="3420093" cy="1200329"/>
          </a:xfrm>
          <a:prstGeom prst="rect">
            <a:avLst/>
          </a:prstGeom>
          <a:noFill/>
        </p:spPr>
        <p:txBody>
          <a:bodyPr wrap="square" rtlCol="0">
            <a:spAutoFit/>
          </a:bodyPr>
          <a:lstStyle/>
          <a:p>
            <a:r>
              <a:rPr lang="fr-FR" sz="2400" b="1" dirty="0">
                <a:solidFill>
                  <a:srgbClr val="FFFF00"/>
                </a:solidFill>
              </a:rPr>
              <a:t>Dans une ruelle du quartier de Saint Jean à Lyon.</a:t>
            </a:r>
          </a:p>
        </p:txBody>
      </p:sp>
      <p:pic>
        <p:nvPicPr>
          <p:cNvPr id="7" name="Image 6" descr="Une image contenant chapelle, cathédrale, bâtiment, fenêtre&#10;&#10;Le contenu généré par l’IA peut être incorrect.">
            <a:extLst>
              <a:ext uri="{FF2B5EF4-FFF2-40B4-BE49-F238E27FC236}">
                <a16:creationId xmlns:a16="http://schemas.microsoft.com/office/drawing/2014/main" id="{FB84D8FA-6C33-0681-FE3A-FA8DB7492E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5010" y="1794109"/>
            <a:ext cx="2988000" cy="448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D3281E56-86E6-E6B4-12E8-E62BACBB6490}"/>
              </a:ext>
            </a:extLst>
          </p:cNvPr>
          <p:cNvSpPr txBox="1"/>
          <p:nvPr/>
        </p:nvSpPr>
        <p:spPr>
          <a:xfrm>
            <a:off x="4502731" y="3542289"/>
            <a:ext cx="3669474" cy="1200329"/>
          </a:xfrm>
          <a:prstGeom prst="rect">
            <a:avLst/>
          </a:prstGeom>
          <a:noFill/>
        </p:spPr>
        <p:txBody>
          <a:bodyPr wrap="square" rtlCol="0">
            <a:spAutoFit/>
          </a:bodyPr>
          <a:lstStyle/>
          <a:p>
            <a:r>
              <a:rPr lang="fr-FR" sz="2400" b="1" dirty="0">
                <a:solidFill>
                  <a:srgbClr val="FFFF00"/>
                </a:solidFill>
              </a:rPr>
              <a:t>La nef de la Cathédrale de Saint Jean dans le Vieux Lyon </a:t>
            </a:r>
          </a:p>
        </p:txBody>
      </p:sp>
    </p:spTree>
    <p:extLst>
      <p:ext uri="{BB962C8B-B14F-4D97-AF65-F5344CB8AC3E}">
        <p14:creationId xmlns:p14="http://schemas.microsoft.com/office/powerpoint/2010/main" val="2488052832"/>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8E67C-763A-EEA2-7DCC-64E683E616E9}"/>
            </a:ext>
          </a:extLst>
        </p:cNvPr>
        <p:cNvGrpSpPr/>
        <p:nvPr/>
      </p:nvGrpSpPr>
      <p:grpSpPr>
        <a:xfrm>
          <a:off x="0" y="0"/>
          <a:ext cx="0" cy="0"/>
          <a:chOff x="0" y="0"/>
          <a:chExt cx="0" cy="0"/>
        </a:xfrm>
      </p:grpSpPr>
      <p:pic>
        <p:nvPicPr>
          <p:cNvPr id="3" name="Image 2" descr="Une image contenant plein air, bâtiment, ciel, arbre&#10;&#10;Le contenu généré par l’IA peut être incorrect.">
            <a:extLst>
              <a:ext uri="{FF2B5EF4-FFF2-40B4-BE49-F238E27FC236}">
                <a16:creationId xmlns:a16="http://schemas.microsoft.com/office/drawing/2014/main" id="{AAE12E02-6ED1-5754-8F90-6A6E2D586E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45523" y="567363"/>
            <a:ext cx="2916000" cy="435484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FCA1A26-0D18-987D-90E8-4CDD46C3FFC9}"/>
              </a:ext>
            </a:extLst>
          </p:cNvPr>
          <p:cNvSpPr txBox="1"/>
          <p:nvPr/>
        </p:nvSpPr>
        <p:spPr>
          <a:xfrm>
            <a:off x="7447211" y="5090308"/>
            <a:ext cx="4512623" cy="1200329"/>
          </a:xfrm>
          <a:prstGeom prst="rect">
            <a:avLst/>
          </a:prstGeom>
          <a:noFill/>
        </p:spPr>
        <p:txBody>
          <a:bodyPr wrap="square" rtlCol="0">
            <a:spAutoFit/>
          </a:bodyPr>
          <a:lstStyle/>
          <a:p>
            <a:r>
              <a:rPr lang="fr-FR" sz="2400" b="1" dirty="0">
                <a:solidFill>
                  <a:srgbClr val="FFFF00"/>
                </a:solidFill>
              </a:rPr>
              <a:t>Statut de Jean-Baptiste lors du baptême de Jésus devant la cathédrale Saint-Jean À Lyon.</a:t>
            </a:r>
          </a:p>
        </p:txBody>
      </p:sp>
      <p:pic>
        <p:nvPicPr>
          <p:cNvPr id="6" name="Image 5" descr="Une image contenant sculpture, musée, Artefact, sculpture sur bois&#10;&#10;Le contenu généré par l’IA peut être incorrect.">
            <a:extLst>
              <a:ext uri="{FF2B5EF4-FFF2-40B4-BE49-F238E27FC236}">
                <a16:creationId xmlns:a16="http://schemas.microsoft.com/office/drawing/2014/main" id="{2FD3119E-19D5-7E99-6376-356122F32A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0477" y="3429000"/>
            <a:ext cx="4464000" cy="298641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42F1293-036A-3C74-0587-CB04D1D71692}"/>
              </a:ext>
            </a:extLst>
          </p:cNvPr>
          <p:cNvSpPr txBox="1"/>
          <p:nvPr/>
        </p:nvSpPr>
        <p:spPr>
          <a:xfrm>
            <a:off x="668976" y="2228671"/>
            <a:ext cx="5529943" cy="1200329"/>
          </a:xfrm>
          <a:prstGeom prst="rect">
            <a:avLst/>
          </a:prstGeom>
          <a:noFill/>
        </p:spPr>
        <p:txBody>
          <a:bodyPr wrap="square" rtlCol="0">
            <a:spAutoFit/>
          </a:bodyPr>
          <a:lstStyle/>
          <a:p>
            <a:r>
              <a:rPr lang="fr-FR" sz="2400" b="1" dirty="0">
                <a:solidFill>
                  <a:srgbClr val="FFFF00"/>
                </a:solidFill>
              </a:rPr>
              <a:t>Autel de bateliers sur le Rhône, expo du Musée </a:t>
            </a:r>
            <a:r>
              <a:rPr lang="fr-FR" sz="2400" b="1" dirty="0" err="1">
                <a:solidFill>
                  <a:srgbClr val="FFFF00"/>
                </a:solidFill>
              </a:rPr>
              <a:t>Gadagne</a:t>
            </a:r>
            <a:r>
              <a:rPr lang="fr-FR" sz="2400" b="1" dirty="0">
                <a:solidFill>
                  <a:srgbClr val="FFFF00"/>
                </a:solidFill>
              </a:rPr>
              <a:t> dans le quartier du Vieux Lyon.</a:t>
            </a:r>
          </a:p>
        </p:txBody>
      </p:sp>
    </p:spTree>
    <p:extLst>
      <p:ext uri="{BB962C8B-B14F-4D97-AF65-F5344CB8AC3E}">
        <p14:creationId xmlns:p14="http://schemas.microsoft.com/office/powerpoint/2010/main" val="40302072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3D94B-E711-477C-7B50-7CF32C6214A2}"/>
            </a:ext>
          </a:extLst>
        </p:cNvPr>
        <p:cNvGrpSpPr/>
        <p:nvPr/>
      </p:nvGrpSpPr>
      <p:grpSpPr>
        <a:xfrm>
          <a:off x="0" y="0"/>
          <a:ext cx="0" cy="0"/>
          <a:chOff x="0" y="0"/>
          <a:chExt cx="0" cy="0"/>
        </a:xfrm>
      </p:grpSpPr>
      <p:pic>
        <p:nvPicPr>
          <p:cNvPr id="3" name="Image 2" descr="Une image contenant plein air, plante, bâtiment, ciel&#10;&#10;Le contenu généré par l’IA peut être incorrect.">
            <a:extLst>
              <a:ext uri="{FF2B5EF4-FFF2-40B4-BE49-F238E27FC236}">
                <a16:creationId xmlns:a16="http://schemas.microsoft.com/office/drawing/2014/main" id="{8B320200-3F7D-CB2A-A110-9088694BBF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1005" y="723514"/>
            <a:ext cx="4464000" cy="298908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EB1E541-8337-B20A-59E3-574797170E35}"/>
              </a:ext>
            </a:extLst>
          </p:cNvPr>
          <p:cNvSpPr txBox="1"/>
          <p:nvPr/>
        </p:nvSpPr>
        <p:spPr>
          <a:xfrm>
            <a:off x="974263" y="3744230"/>
            <a:ext cx="4464000" cy="830997"/>
          </a:xfrm>
          <a:prstGeom prst="rect">
            <a:avLst/>
          </a:prstGeom>
          <a:noFill/>
        </p:spPr>
        <p:txBody>
          <a:bodyPr wrap="square" rtlCol="0">
            <a:spAutoFit/>
          </a:bodyPr>
          <a:lstStyle/>
          <a:p>
            <a:r>
              <a:rPr lang="fr-FR" sz="2400" b="1" dirty="0">
                <a:solidFill>
                  <a:srgbClr val="FFFF00"/>
                </a:solidFill>
              </a:rPr>
              <a:t> Jardin et terrasse du café du musée </a:t>
            </a:r>
            <a:r>
              <a:rPr lang="fr-FR" sz="2400" b="1" dirty="0" err="1">
                <a:solidFill>
                  <a:srgbClr val="FFFF00"/>
                </a:solidFill>
              </a:rPr>
              <a:t>Gadagne</a:t>
            </a:r>
            <a:r>
              <a:rPr lang="fr-FR" sz="2400" b="1" dirty="0">
                <a:solidFill>
                  <a:srgbClr val="FFFF00"/>
                </a:solidFill>
              </a:rPr>
              <a:t> à Lyon.</a:t>
            </a:r>
          </a:p>
        </p:txBody>
      </p:sp>
      <p:pic>
        <p:nvPicPr>
          <p:cNvPr id="6" name="Image 5" descr="Une image contenant texte, scène, magasin, Magasin&#10;&#10;Le contenu généré par l’IA peut être incorrect.">
            <a:extLst>
              <a:ext uri="{FF2B5EF4-FFF2-40B4-BE49-F238E27FC236}">
                <a16:creationId xmlns:a16="http://schemas.microsoft.com/office/drawing/2014/main" id="{93D97445-731D-9C0E-499D-9A7E06665B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0995" y="3312335"/>
            <a:ext cx="4320000" cy="289266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652A3B7-B7A0-4F22-28EF-B8E0933E1333}"/>
              </a:ext>
            </a:extLst>
          </p:cNvPr>
          <p:cNvSpPr txBox="1"/>
          <p:nvPr/>
        </p:nvSpPr>
        <p:spPr>
          <a:xfrm>
            <a:off x="6803549" y="2481338"/>
            <a:ext cx="4547446" cy="830997"/>
          </a:xfrm>
          <a:prstGeom prst="rect">
            <a:avLst/>
          </a:prstGeom>
          <a:noFill/>
        </p:spPr>
        <p:txBody>
          <a:bodyPr wrap="square" rtlCol="0">
            <a:spAutoFit/>
          </a:bodyPr>
          <a:lstStyle/>
          <a:p>
            <a:r>
              <a:rPr lang="fr-FR" sz="2400" b="1" dirty="0">
                <a:solidFill>
                  <a:srgbClr val="FFFF00"/>
                </a:solidFill>
              </a:rPr>
              <a:t> Librairie et disquaire d’occasion à Saint Jean à Lyon.</a:t>
            </a:r>
          </a:p>
        </p:txBody>
      </p:sp>
    </p:spTree>
    <p:extLst>
      <p:ext uri="{BB962C8B-B14F-4D97-AF65-F5344CB8AC3E}">
        <p14:creationId xmlns:p14="http://schemas.microsoft.com/office/powerpoint/2010/main" val="175566355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5C9B4-F7BC-43C9-E6C4-DDE3051AC4E4}"/>
            </a:ext>
          </a:extLst>
        </p:cNvPr>
        <p:cNvGrpSpPr/>
        <p:nvPr/>
      </p:nvGrpSpPr>
      <p:grpSpPr>
        <a:xfrm>
          <a:off x="0" y="0"/>
          <a:ext cx="0" cy="0"/>
          <a:chOff x="0" y="0"/>
          <a:chExt cx="0" cy="0"/>
        </a:xfrm>
      </p:grpSpPr>
      <p:pic>
        <p:nvPicPr>
          <p:cNvPr id="3" name="Image 2" descr="Une image contenant intérieur, pièce, scène, cadre photo&#10;&#10;Le contenu généré par l’IA peut être incorrect.">
            <a:extLst>
              <a:ext uri="{FF2B5EF4-FFF2-40B4-BE49-F238E27FC236}">
                <a16:creationId xmlns:a16="http://schemas.microsoft.com/office/drawing/2014/main" id="{9729B559-06BE-4705-62C8-409A51879E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1453" y="3238995"/>
            <a:ext cx="4516157" cy="302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8FC78EB-4ACF-F704-082A-EF4CEECEFB97}"/>
              </a:ext>
            </a:extLst>
          </p:cNvPr>
          <p:cNvSpPr txBox="1"/>
          <p:nvPr/>
        </p:nvSpPr>
        <p:spPr>
          <a:xfrm>
            <a:off x="891453" y="2407998"/>
            <a:ext cx="4678074" cy="830997"/>
          </a:xfrm>
          <a:prstGeom prst="rect">
            <a:avLst/>
          </a:prstGeom>
          <a:noFill/>
        </p:spPr>
        <p:txBody>
          <a:bodyPr wrap="square" rtlCol="0">
            <a:spAutoFit/>
          </a:bodyPr>
          <a:lstStyle/>
          <a:p>
            <a:r>
              <a:rPr lang="fr-FR" sz="2400" b="1">
                <a:solidFill>
                  <a:srgbClr val="FFFF00"/>
                </a:solidFill>
              </a:rPr>
              <a:t>Galerie d’art dans le quartier Saint Jean à Lyon.</a:t>
            </a:r>
            <a:endParaRPr lang="fr-FR" sz="2400" b="1" dirty="0">
              <a:solidFill>
                <a:srgbClr val="FFFF00"/>
              </a:solidFill>
            </a:endParaRPr>
          </a:p>
        </p:txBody>
      </p:sp>
      <p:pic>
        <p:nvPicPr>
          <p:cNvPr id="6" name="Image 5" descr="Une image contenant plein air, bâtiment, scène, table&#10;&#10;Le contenu généré par l’IA peut être incorrect.">
            <a:extLst>
              <a:ext uri="{FF2B5EF4-FFF2-40B4-BE49-F238E27FC236}">
                <a16:creationId xmlns:a16="http://schemas.microsoft.com/office/drawing/2014/main" id="{3ABD9518-A9CA-7F13-71A0-F218D36A61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6616" y="546724"/>
            <a:ext cx="4572000" cy="306139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FCBFBA53-3F5F-0B54-EE02-BA3EEFC92EE8}"/>
              </a:ext>
            </a:extLst>
          </p:cNvPr>
          <p:cNvSpPr txBox="1"/>
          <p:nvPr/>
        </p:nvSpPr>
        <p:spPr>
          <a:xfrm>
            <a:off x="6935992" y="3728852"/>
            <a:ext cx="4832454" cy="830997"/>
          </a:xfrm>
          <a:prstGeom prst="rect">
            <a:avLst/>
          </a:prstGeom>
          <a:noFill/>
        </p:spPr>
        <p:txBody>
          <a:bodyPr wrap="square" rtlCol="0">
            <a:spAutoFit/>
          </a:bodyPr>
          <a:lstStyle/>
          <a:p>
            <a:r>
              <a:rPr lang="fr-FR" sz="2400" b="1">
                <a:solidFill>
                  <a:srgbClr val="FFFF00"/>
                </a:solidFill>
              </a:rPr>
              <a:t>Restaurants et galeries d’art dans le quartier Saint Jean à Lyon.</a:t>
            </a:r>
            <a:endParaRPr lang="fr-FR" sz="2400" b="1" dirty="0">
              <a:solidFill>
                <a:srgbClr val="FFFF00"/>
              </a:solidFill>
            </a:endParaRPr>
          </a:p>
        </p:txBody>
      </p:sp>
    </p:spTree>
    <p:extLst>
      <p:ext uri="{BB962C8B-B14F-4D97-AF65-F5344CB8AC3E}">
        <p14:creationId xmlns:p14="http://schemas.microsoft.com/office/powerpoint/2010/main" val="46004601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7DF40E-0A0C-8A98-8F08-9ED9593E8253}"/>
            </a:ext>
          </a:extLst>
        </p:cNvPr>
        <p:cNvGrpSpPr/>
        <p:nvPr/>
      </p:nvGrpSpPr>
      <p:grpSpPr>
        <a:xfrm>
          <a:off x="0" y="0"/>
          <a:ext cx="0" cy="0"/>
          <a:chOff x="0" y="0"/>
          <a:chExt cx="0" cy="0"/>
        </a:xfrm>
      </p:grpSpPr>
      <p:pic>
        <p:nvPicPr>
          <p:cNvPr id="3" name="Image 2" descr="Une image contenant plein air, bâtiment, ciel, Place centrale&#10;&#10;Le contenu généré par l’IA peut être incorrect.">
            <a:extLst>
              <a:ext uri="{FF2B5EF4-FFF2-40B4-BE49-F238E27FC236}">
                <a16:creationId xmlns:a16="http://schemas.microsoft.com/office/drawing/2014/main" id="{75704480-C6B6-418C-DC32-C82D769531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6068" y="845135"/>
            <a:ext cx="4412923"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0561D6F-117F-398E-1BE6-F36D5CFCD0E7}"/>
              </a:ext>
            </a:extLst>
          </p:cNvPr>
          <p:cNvSpPr txBox="1"/>
          <p:nvPr/>
        </p:nvSpPr>
        <p:spPr>
          <a:xfrm>
            <a:off x="1413165" y="3797135"/>
            <a:ext cx="4682835" cy="830997"/>
          </a:xfrm>
          <a:prstGeom prst="rect">
            <a:avLst/>
          </a:prstGeom>
          <a:noFill/>
        </p:spPr>
        <p:txBody>
          <a:bodyPr wrap="square" rtlCol="0">
            <a:spAutoFit/>
          </a:bodyPr>
          <a:lstStyle/>
          <a:p>
            <a:r>
              <a:rPr lang="fr-FR" sz="2400" b="1" dirty="0">
                <a:solidFill>
                  <a:srgbClr val="FFFF00"/>
                </a:solidFill>
              </a:rPr>
              <a:t>Place du Change dans le quartier Saint Jean à Lyon</a:t>
            </a:r>
          </a:p>
        </p:txBody>
      </p:sp>
      <p:pic>
        <p:nvPicPr>
          <p:cNvPr id="6" name="Image 5" descr="Une image contenant bâtiment, plein air, Roue de vélo, roue&#10;&#10;Le contenu généré par l’IA peut être incorrect.">
            <a:extLst>
              <a:ext uri="{FF2B5EF4-FFF2-40B4-BE49-F238E27FC236}">
                <a16:creationId xmlns:a16="http://schemas.microsoft.com/office/drawing/2014/main" id="{365C4F4C-3AAC-75EA-C559-C85850FE2C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13932" y="1970116"/>
            <a:ext cx="3132000" cy="417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50A2DCF-9CFD-E39E-FEF8-6AF8B1F7D679}"/>
              </a:ext>
            </a:extLst>
          </p:cNvPr>
          <p:cNvSpPr txBox="1"/>
          <p:nvPr/>
        </p:nvSpPr>
        <p:spPr>
          <a:xfrm>
            <a:off x="7825840" y="1508451"/>
            <a:ext cx="4215740" cy="461665"/>
          </a:xfrm>
          <a:prstGeom prst="rect">
            <a:avLst/>
          </a:prstGeom>
          <a:noFill/>
        </p:spPr>
        <p:txBody>
          <a:bodyPr wrap="square" rtlCol="0">
            <a:spAutoFit/>
          </a:bodyPr>
          <a:lstStyle/>
          <a:p>
            <a:r>
              <a:rPr lang="fr-FR" sz="2400" b="1">
                <a:solidFill>
                  <a:srgbClr val="FFFF00"/>
                </a:solidFill>
              </a:rPr>
              <a:t>Cour dans le Vieux Lyon</a:t>
            </a:r>
            <a:endParaRPr lang="fr-FR" sz="2400" b="1" dirty="0">
              <a:solidFill>
                <a:srgbClr val="FFFF00"/>
              </a:solidFill>
            </a:endParaRPr>
          </a:p>
        </p:txBody>
      </p:sp>
    </p:spTree>
    <p:extLst>
      <p:ext uri="{BB962C8B-B14F-4D97-AF65-F5344CB8AC3E}">
        <p14:creationId xmlns:p14="http://schemas.microsoft.com/office/powerpoint/2010/main" val="417400447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F9751-6F64-6548-7573-1FA6F2566E98}"/>
            </a:ext>
          </a:extLst>
        </p:cNvPr>
        <p:cNvGrpSpPr/>
        <p:nvPr/>
      </p:nvGrpSpPr>
      <p:grpSpPr>
        <a:xfrm>
          <a:off x="0" y="0"/>
          <a:ext cx="0" cy="0"/>
          <a:chOff x="0" y="0"/>
          <a:chExt cx="0" cy="0"/>
        </a:xfrm>
      </p:grpSpPr>
      <p:pic>
        <p:nvPicPr>
          <p:cNvPr id="3" name="Image 2" descr="Une image contenant fenêtre, plein air, ruelle, arcade&#10;&#10;Le contenu généré par l’IA peut être incorrect.">
            <a:extLst>
              <a:ext uri="{FF2B5EF4-FFF2-40B4-BE49-F238E27FC236}">
                <a16:creationId xmlns:a16="http://schemas.microsoft.com/office/drawing/2014/main" id="{84338D56-C98A-E948-7FAB-AC06B62748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1614" y="3353176"/>
            <a:ext cx="4356000" cy="291416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EAF2F51-6141-416F-31D5-51CF726E636C}"/>
              </a:ext>
            </a:extLst>
          </p:cNvPr>
          <p:cNvSpPr txBox="1"/>
          <p:nvPr/>
        </p:nvSpPr>
        <p:spPr>
          <a:xfrm>
            <a:off x="632856" y="2891511"/>
            <a:ext cx="6041076" cy="461665"/>
          </a:xfrm>
          <a:prstGeom prst="rect">
            <a:avLst/>
          </a:prstGeom>
          <a:noFill/>
        </p:spPr>
        <p:txBody>
          <a:bodyPr wrap="square" rtlCol="0">
            <a:spAutoFit/>
          </a:bodyPr>
          <a:lstStyle/>
          <a:p>
            <a:r>
              <a:rPr lang="fr-FR" sz="2400" b="1">
                <a:solidFill>
                  <a:srgbClr val="FFFF00"/>
                </a:solidFill>
              </a:rPr>
              <a:t>Dans une cour de Saint Jean à Lyon.</a:t>
            </a:r>
            <a:endParaRPr lang="fr-FR" sz="2400" b="1" dirty="0">
              <a:solidFill>
                <a:srgbClr val="FFFF00"/>
              </a:solidFill>
            </a:endParaRPr>
          </a:p>
        </p:txBody>
      </p:sp>
      <p:pic>
        <p:nvPicPr>
          <p:cNvPr id="6" name="Image 5" descr="Une image contenant bâtiment, mur, intérieur, sol&#10;&#10;Le contenu généré par l’IA peut être incorrect.">
            <a:extLst>
              <a:ext uri="{FF2B5EF4-FFF2-40B4-BE49-F238E27FC236}">
                <a16:creationId xmlns:a16="http://schemas.microsoft.com/office/drawing/2014/main" id="{EF647B25-CA70-36C4-97F8-AFF5C4F02F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5388" y="463135"/>
            <a:ext cx="3060000" cy="3825937"/>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F85331A6-3147-B568-AA90-5BACA9F456D6}"/>
              </a:ext>
            </a:extLst>
          </p:cNvPr>
          <p:cNvSpPr txBox="1"/>
          <p:nvPr/>
        </p:nvSpPr>
        <p:spPr>
          <a:xfrm>
            <a:off x="8229600" y="4289072"/>
            <a:ext cx="3562598" cy="1200329"/>
          </a:xfrm>
          <a:prstGeom prst="rect">
            <a:avLst/>
          </a:prstGeom>
          <a:noFill/>
        </p:spPr>
        <p:txBody>
          <a:bodyPr wrap="square" rtlCol="0">
            <a:spAutoFit/>
          </a:bodyPr>
          <a:lstStyle/>
          <a:p>
            <a:r>
              <a:rPr lang="fr-FR" sz="2400" b="1" dirty="0">
                <a:solidFill>
                  <a:srgbClr val="FFFF00"/>
                </a:solidFill>
              </a:rPr>
              <a:t>Traboule dans le quartier de Saint-Jean à Lyon </a:t>
            </a:r>
          </a:p>
        </p:txBody>
      </p:sp>
    </p:spTree>
    <p:extLst>
      <p:ext uri="{BB962C8B-B14F-4D97-AF65-F5344CB8AC3E}">
        <p14:creationId xmlns:p14="http://schemas.microsoft.com/office/powerpoint/2010/main" val="294370486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8FF55-1697-A349-A7C7-BB976447C742}"/>
            </a:ext>
          </a:extLst>
        </p:cNvPr>
        <p:cNvGrpSpPr/>
        <p:nvPr/>
      </p:nvGrpSpPr>
      <p:grpSpPr>
        <a:xfrm>
          <a:off x="0" y="0"/>
          <a:ext cx="0" cy="0"/>
          <a:chOff x="0" y="0"/>
          <a:chExt cx="0" cy="0"/>
        </a:xfrm>
      </p:grpSpPr>
      <p:pic>
        <p:nvPicPr>
          <p:cNvPr id="3" name="Image 2" descr="Une image contenant bâtiment, plein air, fenêtre, pot de fleurs&#10;&#10;Le contenu généré par l’IA peut être incorrect.">
            <a:extLst>
              <a:ext uri="{FF2B5EF4-FFF2-40B4-BE49-F238E27FC236}">
                <a16:creationId xmlns:a16="http://schemas.microsoft.com/office/drawing/2014/main" id="{2E345A65-E100-6E03-8939-E936F747DE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902" y="558193"/>
            <a:ext cx="3776755" cy="38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9710A63-FE94-DB0B-0D1E-BA267EFD77D8}"/>
              </a:ext>
            </a:extLst>
          </p:cNvPr>
          <p:cNvSpPr txBox="1"/>
          <p:nvPr/>
        </p:nvSpPr>
        <p:spPr>
          <a:xfrm>
            <a:off x="878774" y="4410193"/>
            <a:ext cx="4108862" cy="830997"/>
          </a:xfrm>
          <a:prstGeom prst="rect">
            <a:avLst/>
          </a:prstGeom>
          <a:noFill/>
        </p:spPr>
        <p:txBody>
          <a:bodyPr wrap="square" rtlCol="0">
            <a:spAutoFit/>
          </a:bodyPr>
          <a:lstStyle/>
          <a:p>
            <a:r>
              <a:rPr lang="fr-FR" sz="2400" b="1" dirty="0" err="1">
                <a:solidFill>
                  <a:srgbClr val="FFFF00"/>
                </a:solidFill>
              </a:rPr>
              <a:t>lyon</a:t>
            </a:r>
            <a:r>
              <a:rPr lang="fr-FR" sz="2400" b="1" dirty="0">
                <a:solidFill>
                  <a:srgbClr val="FFFF00"/>
                </a:solidFill>
              </a:rPr>
              <a:t>-saint-</a:t>
            </a:r>
            <a:r>
              <a:rPr lang="fr-FR" sz="2400" b="1" dirty="0" err="1">
                <a:solidFill>
                  <a:srgbClr val="FFFF00"/>
                </a:solidFill>
              </a:rPr>
              <a:t>geroges</a:t>
            </a:r>
            <a:r>
              <a:rPr lang="fr-FR" sz="2400" b="1" dirty="0">
                <a:solidFill>
                  <a:srgbClr val="FFFF00"/>
                </a:solidFill>
              </a:rPr>
              <a:t>-</a:t>
            </a:r>
            <a:r>
              <a:rPr lang="fr-FR" sz="2400" b="1" dirty="0" err="1">
                <a:solidFill>
                  <a:srgbClr val="FFFF00"/>
                </a:solidFill>
              </a:rPr>
              <a:t>gourguillon</a:t>
            </a:r>
            <a:r>
              <a:rPr lang="fr-FR" sz="2400" b="1" dirty="0">
                <a:solidFill>
                  <a:srgbClr val="FFFF00"/>
                </a:solidFill>
              </a:rPr>
              <a:t>-</a:t>
            </a:r>
          </a:p>
        </p:txBody>
      </p:sp>
      <p:pic>
        <p:nvPicPr>
          <p:cNvPr id="6" name="Image 5" descr="Une image contenant habits, scène, bâtiment, homme&#10;&#10;Le contenu généré par l’IA peut être incorrect.">
            <a:extLst>
              <a:ext uri="{FF2B5EF4-FFF2-40B4-BE49-F238E27FC236}">
                <a16:creationId xmlns:a16="http://schemas.microsoft.com/office/drawing/2014/main" id="{D91CD3A1-E0A8-F4BC-7DBE-BA6DD95F3B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6098" y="3313691"/>
            <a:ext cx="4032000" cy="302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06596392"/>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538D0-280F-4C2B-1C3A-EC384E10B5FF}"/>
            </a:ext>
          </a:extLst>
        </p:cNvPr>
        <p:cNvGrpSpPr/>
        <p:nvPr/>
      </p:nvGrpSpPr>
      <p:grpSpPr>
        <a:xfrm>
          <a:off x="0" y="0"/>
          <a:ext cx="0" cy="0"/>
          <a:chOff x="0" y="0"/>
          <a:chExt cx="0" cy="0"/>
        </a:xfrm>
      </p:grpSpPr>
      <p:pic>
        <p:nvPicPr>
          <p:cNvPr id="3" name="Image 2" descr="Une image contenant habits, chaussures, bâtiment, plein air&#10;&#10;Le contenu généré par l’IA peut être incorrect.">
            <a:extLst>
              <a:ext uri="{FF2B5EF4-FFF2-40B4-BE49-F238E27FC236}">
                <a16:creationId xmlns:a16="http://schemas.microsoft.com/office/drawing/2014/main" id="{E80DA913-7962-BEB7-EC7F-7D16FF1359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9605" y="3253839"/>
            <a:ext cx="3984000"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bâtiment, cathédrale, Lieux sacrés, chapelle&#10;&#10;Le contenu généré par l’IA peut être incorrect.">
            <a:extLst>
              <a:ext uri="{FF2B5EF4-FFF2-40B4-BE49-F238E27FC236}">
                <a16:creationId xmlns:a16="http://schemas.microsoft.com/office/drawing/2014/main" id="{00915EDD-D1AD-2DC8-0637-C4B1173A28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1480" y="653143"/>
            <a:ext cx="2988000" cy="398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EC9F0420-4A4D-42E9-E44C-8594BFECCF3F}"/>
              </a:ext>
            </a:extLst>
          </p:cNvPr>
          <p:cNvSpPr txBox="1"/>
          <p:nvPr/>
        </p:nvSpPr>
        <p:spPr>
          <a:xfrm>
            <a:off x="8239184" y="4637143"/>
            <a:ext cx="3372592" cy="830997"/>
          </a:xfrm>
          <a:prstGeom prst="rect">
            <a:avLst/>
          </a:prstGeom>
          <a:noFill/>
        </p:spPr>
        <p:txBody>
          <a:bodyPr wrap="square" rtlCol="0">
            <a:spAutoFit/>
          </a:bodyPr>
          <a:lstStyle/>
          <a:p>
            <a:r>
              <a:rPr lang="fr-FR" sz="2400" b="1" dirty="0">
                <a:solidFill>
                  <a:srgbClr val="FFFF00"/>
                </a:solidFill>
              </a:rPr>
              <a:t>La cathédrale de Notre Dame de Fourvière</a:t>
            </a:r>
          </a:p>
        </p:txBody>
      </p:sp>
      <p:sp>
        <p:nvSpPr>
          <p:cNvPr id="7" name="ZoneTexte 6">
            <a:extLst>
              <a:ext uri="{FF2B5EF4-FFF2-40B4-BE49-F238E27FC236}">
                <a16:creationId xmlns:a16="http://schemas.microsoft.com/office/drawing/2014/main" id="{86415450-2554-5A1F-0B88-EDE30EC904A3}"/>
              </a:ext>
            </a:extLst>
          </p:cNvPr>
          <p:cNvSpPr txBox="1"/>
          <p:nvPr/>
        </p:nvSpPr>
        <p:spPr>
          <a:xfrm>
            <a:off x="799605" y="2792174"/>
            <a:ext cx="4405745" cy="461665"/>
          </a:xfrm>
          <a:prstGeom prst="rect">
            <a:avLst/>
          </a:prstGeom>
          <a:noFill/>
        </p:spPr>
        <p:txBody>
          <a:bodyPr wrap="square" rtlCol="0">
            <a:spAutoFit/>
          </a:bodyPr>
          <a:lstStyle/>
          <a:p>
            <a:r>
              <a:rPr lang="fr-FR" sz="2400" b="1" dirty="0">
                <a:solidFill>
                  <a:srgbClr val="FFFF00"/>
                </a:solidFill>
              </a:rPr>
              <a:t>Dans La Ruelle De Fourvière </a:t>
            </a:r>
          </a:p>
        </p:txBody>
      </p:sp>
    </p:spTree>
    <p:extLst>
      <p:ext uri="{BB962C8B-B14F-4D97-AF65-F5344CB8AC3E}">
        <p14:creationId xmlns:p14="http://schemas.microsoft.com/office/powerpoint/2010/main" val="182123797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49B06-3937-6C6A-22BB-DF311AFF0EE7}"/>
            </a:ext>
          </a:extLst>
        </p:cNvPr>
        <p:cNvGrpSpPr/>
        <p:nvPr/>
      </p:nvGrpSpPr>
      <p:grpSpPr>
        <a:xfrm>
          <a:off x="0" y="0"/>
          <a:ext cx="0" cy="0"/>
          <a:chOff x="0" y="0"/>
          <a:chExt cx="0" cy="0"/>
        </a:xfrm>
      </p:grpSpPr>
      <p:pic>
        <p:nvPicPr>
          <p:cNvPr id="3" name="Image 2" descr="Une image contenant plein air, bâtiment, nuage, ciel&#10;&#10;Le contenu généré par l’IA peut être incorrect.">
            <a:extLst>
              <a:ext uri="{FF2B5EF4-FFF2-40B4-BE49-F238E27FC236}">
                <a16:creationId xmlns:a16="http://schemas.microsoft.com/office/drawing/2014/main" id="{2DCC3849-3D5A-CB7E-9BE7-17D405D5C0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2109" y="3230089"/>
            <a:ext cx="3984000"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E8C0DF1-F836-5BE4-1DC7-E82D955FD479}"/>
              </a:ext>
            </a:extLst>
          </p:cNvPr>
          <p:cNvSpPr txBox="1"/>
          <p:nvPr/>
        </p:nvSpPr>
        <p:spPr>
          <a:xfrm>
            <a:off x="1690255" y="2768424"/>
            <a:ext cx="4164281" cy="461665"/>
          </a:xfrm>
          <a:prstGeom prst="rect">
            <a:avLst/>
          </a:prstGeom>
          <a:noFill/>
        </p:spPr>
        <p:txBody>
          <a:bodyPr wrap="square" rtlCol="0">
            <a:spAutoFit/>
          </a:bodyPr>
          <a:lstStyle/>
          <a:p>
            <a:r>
              <a:rPr lang="fr-FR" sz="2400" b="1">
                <a:solidFill>
                  <a:srgbClr val="FFFF00"/>
                </a:solidFill>
              </a:rPr>
              <a:t>L'Opéra de Lyon</a:t>
            </a:r>
            <a:endParaRPr lang="fr-FR" sz="2400" b="1" dirty="0">
              <a:solidFill>
                <a:srgbClr val="FFFF00"/>
              </a:solidFill>
            </a:endParaRPr>
          </a:p>
        </p:txBody>
      </p:sp>
      <p:pic>
        <p:nvPicPr>
          <p:cNvPr id="6" name="Image 5" descr="Une image contenant Véhicule terrestre, véhicule, roue, voiture&#10;&#10;Le contenu généré par l’IA peut être incorrect.">
            <a:extLst>
              <a:ext uri="{FF2B5EF4-FFF2-40B4-BE49-F238E27FC236}">
                <a16:creationId xmlns:a16="http://schemas.microsoft.com/office/drawing/2014/main" id="{590B9B86-29CA-3583-30A0-485DD5B25A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21065" y="622286"/>
            <a:ext cx="2988000" cy="372226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F8E28691-C5A3-3F9B-B58C-872C16D7CAF1}"/>
              </a:ext>
            </a:extLst>
          </p:cNvPr>
          <p:cNvSpPr txBox="1"/>
          <p:nvPr/>
        </p:nvSpPr>
        <p:spPr>
          <a:xfrm>
            <a:off x="8799616" y="4308590"/>
            <a:ext cx="3526971" cy="830997"/>
          </a:xfrm>
          <a:prstGeom prst="rect">
            <a:avLst/>
          </a:prstGeom>
          <a:noFill/>
        </p:spPr>
        <p:txBody>
          <a:bodyPr wrap="square" rtlCol="0">
            <a:spAutoFit/>
          </a:bodyPr>
          <a:lstStyle/>
          <a:p>
            <a:r>
              <a:rPr lang="fr-FR" sz="2400" b="1">
                <a:solidFill>
                  <a:srgbClr val="FFFF00"/>
                </a:solidFill>
              </a:rPr>
              <a:t>Rue du Président Édouard Herriot</a:t>
            </a:r>
            <a:endParaRPr lang="fr-FR" sz="2400" b="1" dirty="0">
              <a:solidFill>
                <a:srgbClr val="FFFF00"/>
              </a:solidFill>
            </a:endParaRPr>
          </a:p>
        </p:txBody>
      </p:sp>
    </p:spTree>
    <p:extLst>
      <p:ext uri="{BB962C8B-B14F-4D97-AF65-F5344CB8AC3E}">
        <p14:creationId xmlns:p14="http://schemas.microsoft.com/office/powerpoint/2010/main" val="188870753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704BA-FE29-9F72-8419-322F165D40A4}"/>
            </a:ext>
          </a:extLst>
        </p:cNvPr>
        <p:cNvGrpSpPr/>
        <p:nvPr/>
      </p:nvGrpSpPr>
      <p:grpSpPr>
        <a:xfrm>
          <a:off x="0" y="0"/>
          <a:ext cx="0" cy="0"/>
          <a:chOff x="0" y="0"/>
          <a:chExt cx="0" cy="0"/>
        </a:xfrm>
      </p:grpSpPr>
      <p:pic>
        <p:nvPicPr>
          <p:cNvPr id="3" name="Image 2" descr="Une image contenant plein air, maison, bâtiment, ville&#10;&#10;Le contenu généré par l’IA peut être incorrect.">
            <a:extLst>
              <a:ext uri="{FF2B5EF4-FFF2-40B4-BE49-F238E27FC236}">
                <a16:creationId xmlns:a16="http://schemas.microsoft.com/office/drawing/2014/main" id="{5876EC9F-B950-9A2D-F857-23AB4E9D11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1471" y="441000"/>
            <a:ext cx="6632384"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6" name="Image 5" descr="Une image contenant plein air, arbre, bâtiment, fenêtre&#10;&#10;Le contenu généré par l’IA peut être incorrect.">
            <a:extLst>
              <a:ext uri="{FF2B5EF4-FFF2-40B4-BE49-F238E27FC236}">
                <a16:creationId xmlns:a16="http://schemas.microsoft.com/office/drawing/2014/main" id="{DE2A8850-B6AC-27F6-3037-38CF3CA21D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1437" y="3604897"/>
            <a:ext cx="4371905" cy="29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E966DD0-5FF9-DC4F-F504-CF8D606FE5B7}"/>
              </a:ext>
            </a:extLst>
          </p:cNvPr>
          <p:cNvSpPr txBox="1"/>
          <p:nvPr/>
        </p:nvSpPr>
        <p:spPr>
          <a:xfrm>
            <a:off x="2827355" y="3862568"/>
            <a:ext cx="4374077" cy="1200329"/>
          </a:xfrm>
          <a:prstGeom prst="rect">
            <a:avLst/>
          </a:prstGeom>
          <a:noFill/>
        </p:spPr>
        <p:txBody>
          <a:bodyPr wrap="square" rtlCol="0">
            <a:spAutoFit/>
          </a:bodyPr>
          <a:lstStyle/>
          <a:p>
            <a:r>
              <a:rPr lang="fr-FR" sz="2400" b="1">
                <a:solidFill>
                  <a:srgbClr val="FFFF00"/>
                </a:solidFill>
              </a:rPr>
              <a:t>La Place Bellecour à Lyon, la troisième plus grande place de France</a:t>
            </a:r>
            <a:endParaRPr lang="fr-FR" sz="2400" b="1" dirty="0">
              <a:solidFill>
                <a:srgbClr val="FFFF00"/>
              </a:solidFill>
            </a:endParaRPr>
          </a:p>
        </p:txBody>
      </p:sp>
    </p:spTree>
    <p:extLst>
      <p:ext uri="{BB962C8B-B14F-4D97-AF65-F5344CB8AC3E}">
        <p14:creationId xmlns:p14="http://schemas.microsoft.com/office/powerpoint/2010/main" val="325907680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ED870-047F-A11F-EB50-F373BD17679E}"/>
            </a:ext>
          </a:extLst>
        </p:cNvPr>
        <p:cNvGrpSpPr/>
        <p:nvPr/>
      </p:nvGrpSpPr>
      <p:grpSpPr>
        <a:xfrm>
          <a:off x="0" y="0"/>
          <a:ext cx="0" cy="0"/>
          <a:chOff x="0" y="0"/>
          <a:chExt cx="0" cy="0"/>
        </a:xfrm>
      </p:grpSpPr>
      <p:pic>
        <p:nvPicPr>
          <p:cNvPr id="3" name="Image 2" descr="Une image contenant plein air, arbre, ciel, jardin&#10;&#10;Le contenu généré par l’IA peut être incorrect.">
            <a:extLst>
              <a:ext uri="{FF2B5EF4-FFF2-40B4-BE49-F238E27FC236}">
                <a16:creationId xmlns:a16="http://schemas.microsoft.com/office/drawing/2014/main" id="{D6A61913-98F8-6A46-3111-AE7A5B1509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889" y="3393374"/>
            <a:ext cx="5312000"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E0D3FCC-9315-E4D5-D38B-BD035725C87B}"/>
              </a:ext>
            </a:extLst>
          </p:cNvPr>
          <p:cNvSpPr txBox="1"/>
          <p:nvPr/>
        </p:nvSpPr>
        <p:spPr>
          <a:xfrm>
            <a:off x="3530701" y="2634826"/>
            <a:ext cx="5391398" cy="461665"/>
          </a:xfrm>
          <a:prstGeom prst="rect">
            <a:avLst/>
          </a:prstGeom>
          <a:noFill/>
        </p:spPr>
        <p:txBody>
          <a:bodyPr wrap="square" rtlCol="0">
            <a:spAutoFit/>
          </a:bodyPr>
          <a:lstStyle/>
          <a:p>
            <a:r>
              <a:rPr lang="fr-FR" sz="2400" b="1" dirty="0">
                <a:solidFill>
                  <a:srgbClr val="FFFF00"/>
                </a:solidFill>
              </a:rPr>
              <a:t>Place-Bellecour</a:t>
            </a:r>
          </a:p>
        </p:txBody>
      </p:sp>
      <p:pic>
        <p:nvPicPr>
          <p:cNvPr id="6" name="Image 5" descr="Une image contenant plein air, arbre, plante, eau&#10;&#10;Le contenu généré par l’IA peut être incorrect.">
            <a:extLst>
              <a:ext uri="{FF2B5EF4-FFF2-40B4-BE49-F238E27FC236}">
                <a16:creationId xmlns:a16="http://schemas.microsoft.com/office/drawing/2014/main" id="{9E0779B7-C609-8952-4FF1-022615E46A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7111" y="441374"/>
            <a:ext cx="5248000"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8529748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FDCD2-808A-CCC0-CEC9-408328A9DD2C}"/>
            </a:ext>
          </a:extLst>
        </p:cNvPr>
        <p:cNvGrpSpPr/>
        <p:nvPr/>
      </p:nvGrpSpPr>
      <p:grpSpPr>
        <a:xfrm>
          <a:off x="0" y="0"/>
          <a:ext cx="0" cy="0"/>
          <a:chOff x="0" y="0"/>
          <a:chExt cx="0" cy="0"/>
        </a:xfrm>
      </p:grpSpPr>
      <p:pic>
        <p:nvPicPr>
          <p:cNvPr id="3" name="Image 2" descr="Une image contenant plein air, nuage, ciel, ville&#10;&#10;Le contenu généré par l’IA peut être incorrect.">
            <a:extLst>
              <a:ext uri="{FF2B5EF4-FFF2-40B4-BE49-F238E27FC236}">
                <a16:creationId xmlns:a16="http://schemas.microsoft.com/office/drawing/2014/main" id="{677D00A3-A936-21C3-B47B-1BF3139C83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890" y="513000"/>
            <a:ext cx="5184000" cy="29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6612412-ED76-F825-7F0A-2E0D6B46177A}"/>
              </a:ext>
            </a:extLst>
          </p:cNvPr>
          <p:cNvSpPr txBox="1"/>
          <p:nvPr/>
        </p:nvSpPr>
        <p:spPr>
          <a:xfrm>
            <a:off x="2006929" y="3429000"/>
            <a:ext cx="5680364" cy="461665"/>
          </a:xfrm>
          <a:prstGeom prst="rect">
            <a:avLst/>
          </a:prstGeom>
          <a:noFill/>
        </p:spPr>
        <p:txBody>
          <a:bodyPr wrap="square" rtlCol="0">
            <a:spAutoFit/>
          </a:bodyPr>
          <a:lstStyle/>
          <a:p>
            <a:r>
              <a:rPr lang="fr-FR" sz="2400" b="1" dirty="0">
                <a:solidFill>
                  <a:srgbClr val="FFFF00"/>
                </a:solidFill>
              </a:rPr>
              <a:t>Place Bellecour</a:t>
            </a:r>
          </a:p>
        </p:txBody>
      </p:sp>
      <p:pic>
        <p:nvPicPr>
          <p:cNvPr id="6" name="Image 5" descr="Une image contenant plein air, nuit, léger, Zone urbaine&#10;&#10;Le contenu généré par l’IA peut être incorrect.">
            <a:extLst>
              <a:ext uri="{FF2B5EF4-FFF2-40B4-BE49-F238E27FC236}">
                <a16:creationId xmlns:a16="http://schemas.microsoft.com/office/drawing/2014/main" id="{BB00CA5F-134F-B462-74E6-74DD8160E1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19677" y="3429000"/>
            <a:ext cx="4482000"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84500613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F96530-1C5C-663B-DD87-C79107C0656C}"/>
            </a:ext>
          </a:extLst>
        </p:cNvPr>
        <p:cNvGrpSpPr/>
        <p:nvPr/>
      </p:nvGrpSpPr>
      <p:grpSpPr>
        <a:xfrm>
          <a:off x="0" y="0"/>
          <a:ext cx="0" cy="0"/>
          <a:chOff x="0" y="0"/>
          <a:chExt cx="0" cy="0"/>
        </a:xfrm>
      </p:grpSpPr>
      <p:pic>
        <p:nvPicPr>
          <p:cNvPr id="3" name="Image 2" descr="Une image contenant plein air, ciel, nuage, eau&#10;&#10;Le contenu généré par l’IA peut être incorrect.">
            <a:extLst>
              <a:ext uri="{FF2B5EF4-FFF2-40B4-BE49-F238E27FC236}">
                <a16:creationId xmlns:a16="http://schemas.microsoft.com/office/drawing/2014/main" id="{91CFB304-BAFA-2ADA-9214-D89E20079F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1263" y="3607130"/>
            <a:ext cx="5184000" cy="29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2419C8F-8033-F39D-BD66-CB3D808EA85F}"/>
              </a:ext>
            </a:extLst>
          </p:cNvPr>
          <p:cNvSpPr txBox="1"/>
          <p:nvPr/>
        </p:nvSpPr>
        <p:spPr>
          <a:xfrm>
            <a:off x="288967" y="2776133"/>
            <a:ext cx="5807033" cy="830997"/>
          </a:xfrm>
          <a:prstGeom prst="rect">
            <a:avLst/>
          </a:prstGeom>
          <a:noFill/>
        </p:spPr>
        <p:txBody>
          <a:bodyPr wrap="square" rtlCol="0">
            <a:spAutoFit/>
          </a:bodyPr>
          <a:lstStyle/>
          <a:p>
            <a:r>
              <a:rPr lang="fr-FR" sz="2400" b="1">
                <a:solidFill>
                  <a:srgbClr val="FFFF00"/>
                </a:solidFill>
              </a:rPr>
              <a:t>Place Bellecour montrant statue ou sculpture, rivière ou ruisseau et pont</a:t>
            </a:r>
            <a:endParaRPr lang="fr-FR" sz="2400" b="1" dirty="0">
              <a:solidFill>
                <a:srgbClr val="FFFF00"/>
              </a:solidFill>
            </a:endParaRPr>
          </a:p>
        </p:txBody>
      </p:sp>
      <p:pic>
        <p:nvPicPr>
          <p:cNvPr id="6" name="Image 5" descr="Une image contenant plein air, plante, fleur, bâtiment&#10;&#10;Le contenu généré par l’IA peut être incorrect.">
            <a:extLst>
              <a:ext uri="{FF2B5EF4-FFF2-40B4-BE49-F238E27FC236}">
                <a16:creationId xmlns:a16="http://schemas.microsoft.com/office/drawing/2014/main" id="{4524843E-5F7B-59BD-B8DE-2235177E84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2737" y="368135"/>
            <a:ext cx="4428000"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3D71B6C4-427A-963B-06B9-20FF556D836D}"/>
              </a:ext>
            </a:extLst>
          </p:cNvPr>
          <p:cNvSpPr txBox="1"/>
          <p:nvPr/>
        </p:nvSpPr>
        <p:spPr>
          <a:xfrm>
            <a:off x="7692810" y="3320135"/>
            <a:ext cx="4670960" cy="461665"/>
          </a:xfrm>
          <a:prstGeom prst="rect">
            <a:avLst/>
          </a:prstGeom>
          <a:noFill/>
        </p:spPr>
        <p:txBody>
          <a:bodyPr wrap="square" rtlCol="0">
            <a:spAutoFit/>
          </a:bodyPr>
          <a:lstStyle/>
          <a:p>
            <a:r>
              <a:rPr lang="fr-FR" sz="2400" b="1">
                <a:solidFill>
                  <a:srgbClr val="FFFF00"/>
                </a:solidFill>
              </a:rPr>
              <a:t>parc-de-la-tete-dor-lyon</a:t>
            </a:r>
            <a:endParaRPr lang="fr-FR" sz="2400" b="1" dirty="0">
              <a:solidFill>
                <a:srgbClr val="FFFF00"/>
              </a:solidFill>
            </a:endParaRPr>
          </a:p>
        </p:txBody>
      </p:sp>
    </p:spTree>
    <p:extLst>
      <p:ext uri="{BB962C8B-B14F-4D97-AF65-F5344CB8AC3E}">
        <p14:creationId xmlns:p14="http://schemas.microsoft.com/office/powerpoint/2010/main" val="323616865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581A6-650F-9AFB-E68E-4D048B1BA95E}"/>
            </a:ext>
          </a:extLst>
        </p:cNvPr>
        <p:cNvGrpSpPr/>
        <p:nvPr/>
      </p:nvGrpSpPr>
      <p:grpSpPr>
        <a:xfrm>
          <a:off x="0" y="0"/>
          <a:ext cx="0" cy="0"/>
          <a:chOff x="0" y="0"/>
          <a:chExt cx="0" cy="0"/>
        </a:xfrm>
      </p:grpSpPr>
      <p:pic>
        <p:nvPicPr>
          <p:cNvPr id="3" name="Image 2" descr="Une image contenant plein air, plante, oiseau aquatique, cygne&#10;&#10;Le contenu généré par l’IA peut être incorrect.">
            <a:extLst>
              <a:ext uri="{FF2B5EF4-FFF2-40B4-BE49-F238E27FC236}">
                <a16:creationId xmlns:a16="http://schemas.microsoft.com/office/drawing/2014/main" id="{509C3DC7-A506-C172-0EE9-7BADB87F07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615" y="439387"/>
            <a:ext cx="4320000" cy="28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0F6BEA5-FC68-0A5F-6C29-C6451D5D94A5}"/>
              </a:ext>
            </a:extLst>
          </p:cNvPr>
          <p:cNvSpPr txBox="1"/>
          <p:nvPr/>
        </p:nvSpPr>
        <p:spPr>
          <a:xfrm>
            <a:off x="265216" y="3319387"/>
            <a:ext cx="5830784" cy="461665"/>
          </a:xfrm>
          <a:prstGeom prst="rect">
            <a:avLst/>
          </a:prstGeom>
          <a:noFill/>
        </p:spPr>
        <p:txBody>
          <a:bodyPr wrap="square" rtlCol="0">
            <a:spAutoFit/>
          </a:bodyPr>
          <a:lstStyle/>
          <a:p>
            <a:r>
              <a:rPr lang="fr-FR" sz="2400" b="1">
                <a:solidFill>
                  <a:srgbClr val="FFFF00"/>
                </a:solidFill>
              </a:rPr>
              <a:t>animaux-parc-de-la-tete-dor-lyon</a:t>
            </a:r>
            <a:endParaRPr lang="fr-FR" sz="2400" b="1" dirty="0">
              <a:solidFill>
                <a:srgbClr val="FFFF00"/>
              </a:solidFill>
            </a:endParaRPr>
          </a:p>
        </p:txBody>
      </p:sp>
      <p:pic>
        <p:nvPicPr>
          <p:cNvPr id="6" name="Image 5" descr="Une image contenant nourriture, pizza, Restauration rapide, intérieur&#10;&#10;Le contenu généré par l’IA peut être incorrect.">
            <a:extLst>
              <a:ext uri="{FF2B5EF4-FFF2-40B4-BE49-F238E27FC236}">
                <a16:creationId xmlns:a16="http://schemas.microsoft.com/office/drawing/2014/main" id="{AAB2263D-8004-B562-1F61-6D23ADF9AC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15793" y="3429000"/>
            <a:ext cx="4590000" cy="306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5787056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3F861-5035-0743-9139-0A655F733E97}"/>
            </a:ext>
          </a:extLst>
        </p:cNvPr>
        <p:cNvGrpSpPr/>
        <p:nvPr/>
      </p:nvGrpSpPr>
      <p:grpSpPr>
        <a:xfrm>
          <a:off x="0" y="0"/>
          <a:ext cx="0" cy="0"/>
          <a:chOff x="0" y="0"/>
          <a:chExt cx="0" cy="0"/>
        </a:xfrm>
      </p:grpSpPr>
      <p:pic>
        <p:nvPicPr>
          <p:cNvPr id="3" name="Image 2" descr="Une image contenant plein air, ciel, bâtiment, voyage&#10;&#10;Le contenu généré par l’IA peut être incorrect.">
            <a:extLst>
              <a:ext uri="{FF2B5EF4-FFF2-40B4-BE49-F238E27FC236}">
                <a16:creationId xmlns:a16="http://schemas.microsoft.com/office/drawing/2014/main" id="{874C96A2-CEBB-6357-3EDF-4FF3A45778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120" y="3527053"/>
            <a:ext cx="4175176"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0BF370B-BBA0-56F2-9783-95D22C39764B}"/>
              </a:ext>
            </a:extLst>
          </p:cNvPr>
          <p:cNvSpPr txBox="1"/>
          <p:nvPr/>
        </p:nvSpPr>
        <p:spPr>
          <a:xfrm>
            <a:off x="97703" y="3065388"/>
            <a:ext cx="6718734" cy="461665"/>
          </a:xfrm>
          <a:prstGeom prst="rect">
            <a:avLst/>
          </a:prstGeom>
          <a:noFill/>
        </p:spPr>
        <p:txBody>
          <a:bodyPr wrap="square" rtlCol="0">
            <a:spAutoFit/>
          </a:bodyPr>
          <a:lstStyle/>
          <a:p>
            <a:r>
              <a:rPr lang="fr-FR" sz="2400" b="1" dirty="0" err="1">
                <a:solidFill>
                  <a:srgbClr val="FFFF00"/>
                </a:solidFill>
              </a:rPr>
              <a:t>lyon</a:t>
            </a:r>
            <a:r>
              <a:rPr lang="fr-FR" sz="2400" b="1" dirty="0">
                <a:solidFill>
                  <a:srgbClr val="FFFF00"/>
                </a:solidFill>
              </a:rPr>
              <a:t>-vieux-</a:t>
            </a:r>
            <a:r>
              <a:rPr lang="fr-FR" sz="2400" b="1" dirty="0" err="1">
                <a:solidFill>
                  <a:srgbClr val="FFFF00"/>
                </a:solidFill>
              </a:rPr>
              <a:t>lyon</a:t>
            </a:r>
            <a:r>
              <a:rPr lang="fr-FR" sz="2400" b="1" dirty="0">
                <a:solidFill>
                  <a:srgbClr val="FFFF00"/>
                </a:solidFill>
              </a:rPr>
              <a:t>-Eglise_St.-Georges</a:t>
            </a:r>
          </a:p>
        </p:txBody>
      </p:sp>
      <p:pic>
        <p:nvPicPr>
          <p:cNvPr id="6" name="Image 5" descr="Une image contenant habits, scène, plein air, bâtiment&#10;&#10;Le contenu généré par l’IA peut être incorrect.">
            <a:extLst>
              <a:ext uri="{FF2B5EF4-FFF2-40B4-BE49-F238E27FC236}">
                <a16:creationId xmlns:a16="http://schemas.microsoft.com/office/drawing/2014/main" id="{7262B4B0-39A0-64F1-B0A8-313C906240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1844" y="344220"/>
            <a:ext cx="5248000"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4E1A0A1D-5960-9588-AFBA-E9234C7EA51A}"/>
              </a:ext>
            </a:extLst>
          </p:cNvPr>
          <p:cNvSpPr txBox="1"/>
          <p:nvPr/>
        </p:nvSpPr>
        <p:spPr>
          <a:xfrm>
            <a:off x="6570119" y="3296220"/>
            <a:ext cx="5248000" cy="830997"/>
          </a:xfrm>
          <a:prstGeom prst="rect">
            <a:avLst/>
          </a:prstGeom>
          <a:noFill/>
        </p:spPr>
        <p:txBody>
          <a:bodyPr wrap="square" rtlCol="0">
            <a:spAutoFit/>
          </a:bodyPr>
          <a:lstStyle/>
          <a:p>
            <a:r>
              <a:rPr lang="fr-FR" sz="2400" b="1" dirty="0">
                <a:solidFill>
                  <a:srgbClr val="FFFF00"/>
                </a:solidFill>
              </a:rPr>
              <a:t>Dans la rue Saint Jean dans le centre historique de Lyon – </a:t>
            </a:r>
          </a:p>
        </p:txBody>
      </p:sp>
    </p:spTree>
    <p:extLst>
      <p:ext uri="{BB962C8B-B14F-4D97-AF65-F5344CB8AC3E}">
        <p14:creationId xmlns:p14="http://schemas.microsoft.com/office/powerpoint/2010/main" val="103341108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5FFA5-2DE1-5F88-7151-63F4E58BC82E}"/>
            </a:ext>
          </a:extLst>
        </p:cNvPr>
        <p:cNvGrpSpPr/>
        <p:nvPr/>
      </p:nvGrpSpPr>
      <p:grpSpPr>
        <a:xfrm>
          <a:off x="0" y="0"/>
          <a:ext cx="0" cy="0"/>
          <a:chOff x="0" y="0"/>
          <a:chExt cx="0" cy="0"/>
        </a:xfrm>
      </p:grpSpPr>
      <p:pic>
        <p:nvPicPr>
          <p:cNvPr id="7" name="Image 6">
            <a:extLst>
              <a:ext uri="{FF2B5EF4-FFF2-40B4-BE49-F238E27FC236}">
                <a16:creationId xmlns:a16="http://schemas.microsoft.com/office/drawing/2014/main" id="{E00B4B2C-292E-038B-2BF3-057FC119E8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203" y="513000"/>
            <a:ext cx="4358745" cy="29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7F50C6BC-D526-BE66-14E6-28236C291DD8}"/>
              </a:ext>
            </a:extLst>
          </p:cNvPr>
          <p:cNvSpPr txBox="1"/>
          <p:nvPr/>
        </p:nvSpPr>
        <p:spPr>
          <a:xfrm>
            <a:off x="308757" y="3429000"/>
            <a:ext cx="4987636" cy="830997"/>
          </a:xfrm>
          <a:prstGeom prst="rect">
            <a:avLst/>
          </a:prstGeom>
          <a:noFill/>
        </p:spPr>
        <p:txBody>
          <a:bodyPr wrap="square" rtlCol="0">
            <a:spAutoFit/>
          </a:bodyPr>
          <a:lstStyle/>
          <a:p>
            <a:r>
              <a:rPr lang="fr-FR" sz="2400" b="1" dirty="0">
                <a:solidFill>
                  <a:srgbClr val="FFFF00"/>
                </a:solidFill>
              </a:rPr>
              <a:t>Jardin du Musée des Beaux-Arts de Lyon dans le quartier des Terreaux.</a:t>
            </a:r>
          </a:p>
        </p:txBody>
      </p:sp>
      <p:pic>
        <p:nvPicPr>
          <p:cNvPr id="12" name="Image 11">
            <a:extLst>
              <a:ext uri="{FF2B5EF4-FFF2-40B4-BE49-F238E27FC236}">
                <a16:creationId xmlns:a16="http://schemas.microsoft.com/office/drawing/2014/main" id="{9823C5FF-F19C-56AA-63B1-28CFE632EF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2291" y="3429000"/>
            <a:ext cx="4032000" cy="302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16" name="ZoneTexte 15">
            <a:extLst>
              <a:ext uri="{FF2B5EF4-FFF2-40B4-BE49-F238E27FC236}">
                <a16:creationId xmlns:a16="http://schemas.microsoft.com/office/drawing/2014/main" id="{B8B1EFC1-7675-C14A-0D02-D0DA461EE79B}"/>
              </a:ext>
            </a:extLst>
          </p:cNvPr>
          <p:cNvSpPr txBox="1"/>
          <p:nvPr/>
        </p:nvSpPr>
        <p:spPr>
          <a:xfrm>
            <a:off x="7210054" y="2598003"/>
            <a:ext cx="5272644" cy="830997"/>
          </a:xfrm>
          <a:prstGeom prst="rect">
            <a:avLst/>
          </a:prstGeom>
          <a:noFill/>
        </p:spPr>
        <p:txBody>
          <a:bodyPr wrap="square" rtlCol="0">
            <a:spAutoFit/>
          </a:bodyPr>
          <a:lstStyle/>
          <a:p>
            <a:r>
              <a:rPr lang="fr-FR" sz="2400" b="1">
                <a:solidFill>
                  <a:srgbClr val="FFFF00"/>
                </a:solidFill>
              </a:rPr>
              <a:t>Berges du Rhône en direction du quartier de la Guillotière à Lyon.</a:t>
            </a:r>
            <a:endParaRPr lang="fr-FR" sz="2400" b="1" dirty="0">
              <a:solidFill>
                <a:srgbClr val="FFFF00"/>
              </a:solidFill>
            </a:endParaRPr>
          </a:p>
        </p:txBody>
      </p:sp>
    </p:spTree>
    <p:extLst>
      <p:ext uri="{BB962C8B-B14F-4D97-AF65-F5344CB8AC3E}">
        <p14:creationId xmlns:p14="http://schemas.microsoft.com/office/powerpoint/2010/main" val="204297820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6B480-AB23-E2F8-0F67-421A174B7BC5}"/>
            </a:ext>
          </a:extLst>
        </p:cNvPr>
        <p:cNvGrpSpPr/>
        <p:nvPr/>
      </p:nvGrpSpPr>
      <p:grpSpPr>
        <a:xfrm>
          <a:off x="0" y="0"/>
          <a:ext cx="0" cy="0"/>
          <a:chOff x="0" y="0"/>
          <a:chExt cx="0" cy="0"/>
        </a:xfrm>
      </p:grpSpPr>
      <p:pic>
        <p:nvPicPr>
          <p:cNvPr id="3" name="Image 2" descr="Une image contenant plein air, ciel, arbre, nuage&#10;&#10;Le contenu généré par l’IA peut être incorrect.">
            <a:extLst>
              <a:ext uri="{FF2B5EF4-FFF2-40B4-BE49-F238E27FC236}">
                <a16:creationId xmlns:a16="http://schemas.microsoft.com/office/drawing/2014/main" id="{F1759947-608C-4283-0424-35A1BEA013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8348" y="3429000"/>
            <a:ext cx="3936000"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1FC8582-865B-E85B-1B16-998DA7BB7706}"/>
              </a:ext>
            </a:extLst>
          </p:cNvPr>
          <p:cNvSpPr txBox="1"/>
          <p:nvPr/>
        </p:nvSpPr>
        <p:spPr>
          <a:xfrm>
            <a:off x="315350" y="2598003"/>
            <a:ext cx="4381995" cy="830997"/>
          </a:xfrm>
          <a:prstGeom prst="rect">
            <a:avLst/>
          </a:prstGeom>
          <a:noFill/>
        </p:spPr>
        <p:txBody>
          <a:bodyPr wrap="square" rtlCol="0">
            <a:spAutoFit/>
          </a:bodyPr>
          <a:lstStyle/>
          <a:p>
            <a:r>
              <a:rPr lang="fr-FR" sz="2400" b="1">
                <a:solidFill>
                  <a:srgbClr val="FFFF00"/>
                </a:solidFill>
              </a:rPr>
              <a:t>Berges du Rhône dans le quartier de Guillotière à Lyon. </a:t>
            </a:r>
            <a:endParaRPr lang="fr-FR" sz="2400" b="1" dirty="0">
              <a:solidFill>
                <a:srgbClr val="FFFF00"/>
              </a:solidFill>
            </a:endParaRPr>
          </a:p>
        </p:txBody>
      </p:sp>
      <p:pic>
        <p:nvPicPr>
          <p:cNvPr id="6" name="Image 5" descr="Une image contenant ciel, architecture, plein air, bâtiment&#10;&#10;Le contenu généré par l’IA peut être incorrect.">
            <a:extLst>
              <a:ext uri="{FF2B5EF4-FFF2-40B4-BE49-F238E27FC236}">
                <a16:creationId xmlns:a16="http://schemas.microsoft.com/office/drawing/2014/main" id="{9E2CFC18-5F2B-11DA-C6C1-CA3DC0ED33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5274" y="513000"/>
            <a:ext cx="4378378" cy="29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487B9CEE-E7F7-0E19-5235-5FADAA4742A1}"/>
              </a:ext>
            </a:extLst>
          </p:cNvPr>
          <p:cNvSpPr txBox="1"/>
          <p:nvPr/>
        </p:nvSpPr>
        <p:spPr>
          <a:xfrm>
            <a:off x="7358401" y="3429000"/>
            <a:ext cx="4600051" cy="830997"/>
          </a:xfrm>
          <a:prstGeom prst="rect">
            <a:avLst/>
          </a:prstGeom>
          <a:noFill/>
        </p:spPr>
        <p:txBody>
          <a:bodyPr wrap="square" rtlCol="0">
            <a:spAutoFit/>
          </a:bodyPr>
          <a:lstStyle/>
          <a:p>
            <a:r>
              <a:rPr lang="fr-FR" sz="2400" b="1">
                <a:solidFill>
                  <a:srgbClr val="FFFF00"/>
                </a:solidFill>
              </a:rPr>
              <a:t>lyon-confluence-musee-des-confluences</a:t>
            </a:r>
            <a:endParaRPr lang="fr-FR" sz="2400" b="1" dirty="0">
              <a:solidFill>
                <a:srgbClr val="FFFF00"/>
              </a:solidFill>
            </a:endParaRPr>
          </a:p>
        </p:txBody>
      </p:sp>
    </p:spTree>
    <p:extLst>
      <p:ext uri="{BB962C8B-B14F-4D97-AF65-F5344CB8AC3E}">
        <p14:creationId xmlns:p14="http://schemas.microsoft.com/office/powerpoint/2010/main" val="4601615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29EE9-14C3-663D-AD60-09E7CF59B6E0}"/>
            </a:ext>
          </a:extLst>
        </p:cNvPr>
        <p:cNvGrpSpPr/>
        <p:nvPr/>
      </p:nvGrpSpPr>
      <p:grpSpPr>
        <a:xfrm>
          <a:off x="0" y="0"/>
          <a:ext cx="0" cy="0"/>
          <a:chOff x="0" y="0"/>
          <a:chExt cx="0" cy="0"/>
        </a:xfrm>
      </p:grpSpPr>
      <p:pic>
        <p:nvPicPr>
          <p:cNvPr id="3" name="Image 2" descr="Une image contenant statue, Visage humain, personne, jouet&#10;&#10;Le contenu généré par l’IA peut être incorrect.">
            <a:extLst>
              <a:ext uri="{FF2B5EF4-FFF2-40B4-BE49-F238E27FC236}">
                <a16:creationId xmlns:a16="http://schemas.microsoft.com/office/drawing/2014/main" id="{1FEE3624-7BBE-916E-B750-062A55C622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554" y="378101"/>
            <a:ext cx="4425878" cy="29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59DC9BA-17DE-231E-E9F1-08F46F4BB872}"/>
              </a:ext>
            </a:extLst>
          </p:cNvPr>
          <p:cNvSpPr txBox="1"/>
          <p:nvPr/>
        </p:nvSpPr>
        <p:spPr>
          <a:xfrm>
            <a:off x="874817" y="3330100"/>
            <a:ext cx="4599708" cy="461665"/>
          </a:xfrm>
          <a:prstGeom prst="rect">
            <a:avLst/>
          </a:prstGeom>
          <a:noFill/>
        </p:spPr>
        <p:txBody>
          <a:bodyPr wrap="square" rtlCol="0">
            <a:spAutoFit/>
          </a:bodyPr>
          <a:lstStyle/>
          <a:p>
            <a:r>
              <a:rPr lang="fr-FR" sz="2400" b="1" dirty="0" err="1">
                <a:solidFill>
                  <a:srgbClr val="FFFF00"/>
                </a:solidFill>
              </a:rPr>
              <a:t>lyon</a:t>
            </a:r>
            <a:r>
              <a:rPr lang="fr-FR" sz="2400" b="1" dirty="0">
                <a:solidFill>
                  <a:srgbClr val="FFFF00"/>
                </a:solidFill>
              </a:rPr>
              <a:t>-confluence-</a:t>
            </a:r>
            <a:r>
              <a:rPr lang="fr-FR" sz="2400" b="1" dirty="0" err="1">
                <a:solidFill>
                  <a:srgbClr val="FFFF00"/>
                </a:solidFill>
              </a:rPr>
              <a:t>musee</a:t>
            </a:r>
            <a:r>
              <a:rPr lang="fr-FR" sz="2400" b="1" dirty="0">
                <a:solidFill>
                  <a:srgbClr val="FFFF00"/>
                </a:solidFill>
              </a:rPr>
              <a:t>-</a:t>
            </a:r>
          </a:p>
        </p:txBody>
      </p:sp>
      <p:pic>
        <p:nvPicPr>
          <p:cNvPr id="6" name="Image 5" descr="Une image contenant bâtiment, personnes, marché, Commerce&#10;&#10;Le contenu généré par l’IA peut être incorrect.">
            <a:extLst>
              <a:ext uri="{FF2B5EF4-FFF2-40B4-BE49-F238E27FC236}">
                <a16:creationId xmlns:a16="http://schemas.microsoft.com/office/drawing/2014/main" id="{32C868B7-A6A5-8BB2-96BD-F97660DA40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0613" y="3560932"/>
            <a:ext cx="4479852"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5D252999-2248-D991-1CB8-9E3A8D788A1C}"/>
              </a:ext>
            </a:extLst>
          </p:cNvPr>
          <p:cNvSpPr txBox="1"/>
          <p:nvPr/>
        </p:nvSpPr>
        <p:spPr>
          <a:xfrm>
            <a:off x="6601577" y="2729935"/>
            <a:ext cx="5272644" cy="830997"/>
          </a:xfrm>
          <a:prstGeom prst="rect">
            <a:avLst/>
          </a:prstGeom>
          <a:noFill/>
        </p:spPr>
        <p:txBody>
          <a:bodyPr wrap="square" rtlCol="0">
            <a:spAutoFit/>
          </a:bodyPr>
          <a:lstStyle/>
          <a:p>
            <a:r>
              <a:rPr lang="fr-FR" sz="2400" b="1">
                <a:solidFill>
                  <a:srgbClr val="FFFF00"/>
                </a:solidFill>
              </a:rPr>
              <a:t>Fête des 1 an de Heat Lyon dans le quartier de Confluence –</a:t>
            </a:r>
            <a:endParaRPr lang="fr-FR" sz="2400" b="1" dirty="0">
              <a:solidFill>
                <a:srgbClr val="FFFF00"/>
              </a:solidFill>
            </a:endParaRPr>
          </a:p>
        </p:txBody>
      </p:sp>
      <p:sp>
        <p:nvSpPr>
          <p:cNvPr id="8" name="ZoneTexte 7">
            <a:extLst>
              <a:ext uri="{FF2B5EF4-FFF2-40B4-BE49-F238E27FC236}">
                <a16:creationId xmlns:a16="http://schemas.microsoft.com/office/drawing/2014/main" id="{9DEB5B1E-C85B-0466-31A4-FAC6113F903B}"/>
              </a:ext>
            </a:extLst>
          </p:cNvPr>
          <p:cNvSpPr txBox="1"/>
          <p:nvPr/>
        </p:nvSpPr>
        <p:spPr>
          <a:xfrm>
            <a:off x="5200288" y="665019"/>
            <a:ext cx="6816436" cy="830997"/>
          </a:xfrm>
          <a:prstGeom prst="rect">
            <a:avLst/>
          </a:prstGeom>
          <a:noFill/>
        </p:spPr>
        <p:txBody>
          <a:bodyPr wrap="square" rtlCol="0">
            <a:spAutoFit/>
          </a:bodyPr>
          <a:lstStyle/>
          <a:p>
            <a:r>
              <a:rPr lang="fr-FR" sz="2400" b="1" dirty="0">
                <a:solidFill>
                  <a:srgbClr val="FFFF00"/>
                </a:solidFill>
              </a:rPr>
              <a:t>Lorient Vous A Présenté La Ville De Lyon N°2 Suite Et Fin</a:t>
            </a:r>
          </a:p>
        </p:txBody>
      </p:sp>
      <p:sp>
        <p:nvSpPr>
          <p:cNvPr id="9" name="ZoneTexte 8">
            <a:extLst>
              <a:ext uri="{FF2B5EF4-FFF2-40B4-BE49-F238E27FC236}">
                <a16:creationId xmlns:a16="http://schemas.microsoft.com/office/drawing/2014/main" id="{33B734F5-0F8A-9D77-F97E-060C2508E850}"/>
              </a:ext>
            </a:extLst>
          </p:cNvPr>
          <p:cNvSpPr txBox="1"/>
          <p:nvPr/>
        </p:nvSpPr>
        <p:spPr>
          <a:xfrm>
            <a:off x="1160927" y="4412418"/>
            <a:ext cx="5878286"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10" name="ZoneTexte 9">
            <a:extLst>
              <a:ext uri="{FF2B5EF4-FFF2-40B4-BE49-F238E27FC236}">
                <a16:creationId xmlns:a16="http://schemas.microsoft.com/office/drawing/2014/main" id="{F337D572-6AA1-A82D-4193-DC2919B736B1}"/>
              </a:ext>
            </a:extLst>
          </p:cNvPr>
          <p:cNvSpPr txBox="1"/>
          <p:nvPr/>
        </p:nvSpPr>
        <p:spPr>
          <a:xfrm>
            <a:off x="2529445" y="5164184"/>
            <a:ext cx="2481943" cy="461665"/>
          </a:xfrm>
          <a:prstGeom prst="rect">
            <a:avLst/>
          </a:prstGeom>
          <a:noFill/>
        </p:spPr>
        <p:txBody>
          <a:bodyPr wrap="square" rtlCol="0">
            <a:spAutoFit/>
          </a:bodyPr>
          <a:lstStyle/>
          <a:p>
            <a:r>
              <a:rPr lang="fr-FR" sz="2400" b="1" dirty="0">
                <a:solidFill>
                  <a:srgbClr val="FFFF00"/>
                </a:solidFill>
              </a:rPr>
              <a:t>  Daniel</a:t>
            </a:r>
          </a:p>
        </p:txBody>
      </p:sp>
    </p:spTree>
    <p:extLst>
      <p:ext uri="{BB962C8B-B14F-4D97-AF65-F5344CB8AC3E}">
        <p14:creationId xmlns:p14="http://schemas.microsoft.com/office/powerpoint/2010/main" val="395075119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181</TotalTime>
  <Words>503</Words>
  <Application>Microsoft Office PowerPoint</Application>
  <PresentationFormat>Grand écran</PresentationFormat>
  <Paragraphs>55</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2025-09-14T13:33:21Z</dcterms:created>
  <dcterms:modified xsi:type="dcterms:W3CDTF">2025-09-15T09:25:28Z</dcterms:modified>
</cp:coreProperties>
</file>