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96" r:id="rId1"/>
  </p:sldMasterIdLst>
  <p:notesMasterIdLst>
    <p:notesMasterId r:id="rId34"/>
  </p:notesMasterIdLst>
  <p:sldIdLst>
    <p:sldId id="341" r:id="rId2"/>
    <p:sldId id="325" r:id="rId3"/>
    <p:sldId id="258" r:id="rId4"/>
    <p:sldId id="326" r:id="rId5"/>
    <p:sldId id="339" r:id="rId6"/>
    <p:sldId id="260" r:id="rId7"/>
    <p:sldId id="327" r:id="rId8"/>
    <p:sldId id="340" r:id="rId9"/>
    <p:sldId id="328" r:id="rId10"/>
    <p:sldId id="322" r:id="rId11"/>
    <p:sldId id="272" r:id="rId12"/>
    <p:sldId id="331" r:id="rId13"/>
    <p:sldId id="276" r:id="rId14"/>
    <p:sldId id="273" r:id="rId15"/>
    <p:sldId id="274" r:id="rId16"/>
    <p:sldId id="324" r:id="rId17"/>
    <p:sldId id="305" r:id="rId18"/>
    <p:sldId id="301" r:id="rId19"/>
    <p:sldId id="302" r:id="rId20"/>
    <p:sldId id="262" r:id="rId21"/>
    <p:sldId id="306" r:id="rId22"/>
    <p:sldId id="307" r:id="rId23"/>
    <p:sldId id="303" r:id="rId24"/>
    <p:sldId id="278" r:id="rId25"/>
    <p:sldId id="284" r:id="rId26"/>
    <p:sldId id="332" r:id="rId27"/>
    <p:sldId id="333" r:id="rId28"/>
    <p:sldId id="334" r:id="rId29"/>
    <p:sldId id="337" r:id="rId30"/>
    <p:sldId id="342" r:id="rId31"/>
    <p:sldId id="343" r:id="rId32"/>
    <p:sldId id="344" r:id="rId33"/>
  </p:sldIdLst>
  <p:sldSz cx="10799763" cy="5400675"/>
  <p:notesSz cx="6858000" cy="9144000"/>
  <p:embeddedFontLst>
    <p:embeddedFont>
      <p:font typeface="Andy" panose="020B0604020202020204" charset="0"/>
      <p:bold r:id="rId35"/>
    </p:embeddedFont>
    <p:embeddedFont>
      <p:font typeface="Book Antiqua" panose="02040602050305030304" pitchFamily="18" charset="0"/>
      <p:regular r:id="rId36"/>
      <p:bold r:id="rId37"/>
      <p:italic r:id="rId38"/>
      <p:boldItalic r:id="rId39"/>
    </p:embeddedFont>
    <p:embeddedFont>
      <p:font typeface="Harrington" panose="04040505050A02020702" pitchFamily="82" charset="0"/>
      <p:regular r:id="rId40"/>
    </p:embeddedFont>
  </p:embeddedFontLst>
  <p:defaultTextStyle>
    <a:defPPr>
      <a:defRPr lang="fr-FR"/>
    </a:defPPr>
    <a:lvl1pPr algn="l" defTabSz="774700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87350" indent="69850" algn="l" defTabSz="774700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774700" indent="139700" algn="l" defTabSz="774700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62050" indent="209550" algn="l" defTabSz="774700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549400" indent="279400" algn="l" defTabSz="774700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ZXODy1SYe/fqCmn5Yr0UA==" hashData="CStM93XcNZb5owT/vuvcDS2VBqw="/>
  <p:extLst>
    <p:ext uri="{EFAFB233-063F-42B5-8137-9DF3F51BA10A}">
      <p15:sldGuideLst xmlns:p15="http://schemas.microsoft.com/office/powerpoint/2012/main">
        <p15:guide id="1" orient="horz" pos="1701">
          <p15:clr>
            <a:srgbClr val="A4A3A4"/>
          </p15:clr>
        </p15:guide>
        <p15:guide id="2" pos="340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4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540" y="102"/>
      </p:cViewPr>
      <p:guideLst>
        <p:guide orient="horz" pos="1701"/>
        <p:guide pos="34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775124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77512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E4BC569-6812-450F-B764-BF9AD63EA550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44488" y="1143000"/>
            <a:ext cx="61690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775124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775124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D8111E1-9A4C-483D-97E9-1BE19F3C7CE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754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13823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68325" algn="l" defTabSz="113823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138238" algn="l" defTabSz="113823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708150" algn="l" defTabSz="113823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278063" algn="l" defTabSz="1138238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848462" algn="l" defTabSz="1139385" rtl="0" eaLnBrk="1" latinLnBrk="0" hangingPunct="1">
      <a:defRPr sz="1495" kern="1200">
        <a:solidFill>
          <a:schemeClr val="tx1"/>
        </a:solidFill>
        <a:latin typeface="+mn-lt"/>
        <a:ea typeface="+mn-ea"/>
        <a:cs typeface="+mn-cs"/>
      </a:defRPr>
    </a:lvl6pPr>
    <a:lvl7pPr marL="3418154" algn="l" defTabSz="1139385" rtl="0" eaLnBrk="1" latinLnBrk="0" hangingPunct="1">
      <a:defRPr sz="1495" kern="1200">
        <a:solidFill>
          <a:schemeClr val="tx1"/>
        </a:solidFill>
        <a:latin typeface="+mn-lt"/>
        <a:ea typeface="+mn-ea"/>
        <a:cs typeface="+mn-cs"/>
      </a:defRPr>
    </a:lvl7pPr>
    <a:lvl8pPr marL="3987847" algn="l" defTabSz="1139385" rtl="0" eaLnBrk="1" latinLnBrk="0" hangingPunct="1">
      <a:defRPr sz="1495" kern="1200">
        <a:solidFill>
          <a:schemeClr val="tx1"/>
        </a:solidFill>
        <a:latin typeface="+mn-lt"/>
        <a:ea typeface="+mn-ea"/>
        <a:cs typeface="+mn-cs"/>
      </a:defRPr>
    </a:lvl8pPr>
    <a:lvl9pPr marL="4557538" algn="l" defTabSz="1139385" rtl="0" eaLnBrk="1" latinLnBrk="0" hangingPunct="1">
      <a:defRPr sz="149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39385" fontAlgn="auto">
              <a:spcBef>
                <a:spcPct val="0"/>
              </a:spcBef>
              <a:spcAft>
                <a:spcPts val="0"/>
              </a:spcAft>
              <a:defRPr/>
            </a:pPr>
            <a:endParaRPr lang="fr-FR" sz="1495"/>
          </a:p>
        </p:txBody>
      </p:sp>
      <p:sp>
        <p:nvSpPr>
          <p:cNvPr id="1536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4700" fontAlgn="base">
              <a:spcBef>
                <a:spcPct val="0"/>
              </a:spcBef>
              <a:spcAft>
                <a:spcPct val="0"/>
              </a:spcAft>
            </a:pPr>
            <a:fld id="{B2FE5D20-3783-4BA3-8869-695305B24392}" type="slidenum">
              <a:rPr lang="fr-FR">
                <a:latin typeface="Arial" charset="0"/>
                <a:cs typeface="Arial" charset="0"/>
              </a:rPr>
              <a:pPr defTabSz="774700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FR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4700" fontAlgn="base">
              <a:spcBef>
                <a:spcPct val="0"/>
              </a:spcBef>
              <a:spcAft>
                <a:spcPct val="0"/>
              </a:spcAft>
            </a:pPr>
            <a:fld id="{9D524DAA-9F21-413C-999A-7F8CF2B5C72B}" type="slidenum">
              <a:rPr lang="nl-NL">
                <a:cs typeface="Arial" charset="0"/>
              </a:rPr>
              <a:pPr defTabSz="77470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nl-NL">
              <a:cs typeface="Arial" charset="0"/>
            </a:endParaRPr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588" y="685800"/>
            <a:ext cx="6854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113938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495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588" y="685800"/>
            <a:ext cx="6854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139385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495" dirty="0"/>
          </a:p>
        </p:txBody>
      </p:sp>
      <p:sp>
        <p:nvSpPr>
          <p:cNvPr id="2560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4700" fontAlgn="base">
              <a:spcBef>
                <a:spcPct val="0"/>
              </a:spcBef>
              <a:spcAft>
                <a:spcPct val="0"/>
              </a:spcAft>
            </a:pPr>
            <a:fld id="{D5B79606-4C8D-4CAF-AE1D-4C1D018D4EF5}" type="slidenum">
              <a:rPr lang="nl-BE">
                <a:cs typeface="Arial" charset="0"/>
              </a:rPr>
              <a:pPr defTabSz="774700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nl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39385" fontAlgn="auto">
              <a:spcBef>
                <a:spcPct val="0"/>
              </a:spcBef>
              <a:spcAft>
                <a:spcPts val="0"/>
              </a:spcAft>
              <a:defRPr/>
            </a:pPr>
            <a:endParaRPr lang="fr-FR" sz="1495"/>
          </a:p>
        </p:txBody>
      </p:sp>
      <p:sp>
        <p:nvSpPr>
          <p:cNvPr id="3072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4700" fontAlgn="base">
              <a:spcBef>
                <a:spcPct val="0"/>
              </a:spcBef>
              <a:spcAft>
                <a:spcPct val="0"/>
              </a:spcAft>
            </a:pPr>
            <a:fld id="{5AD2D424-4834-40D2-8FD6-FB84B34F049A}" type="slidenum">
              <a:rPr lang="fr-FR">
                <a:latin typeface="Arial" charset="0"/>
                <a:cs typeface="Arial" charset="0"/>
              </a:rPr>
              <a:pPr defTabSz="774700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fr-FR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4700" fontAlgn="base">
              <a:spcBef>
                <a:spcPct val="0"/>
              </a:spcBef>
              <a:spcAft>
                <a:spcPct val="0"/>
              </a:spcAft>
            </a:pPr>
            <a:fld id="{825302C2-226F-42A1-8D20-156032A19EEA}" type="slidenum">
              <a:rPr lang="nl-NL">
                <a:cs typeface="Arial" charset="0"/>
              </a:rPr>
              <a:pPr defTabSz="774700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nl-NL">
              <a:cs typeface="Arial" charset="0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588" y="685800"/>
            <a:ext cx="6854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113938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495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39385" fontAlgn="auto">
              <a:spcBef>
                <a:spcPct val="0"/>
              </a:spcBef>
              <a:spcAft>
                <a:spcPts val="0"/>
              </a:spcAft>
              <a:defRPr/>
            </a:pPr>
            <a:endParaRPr lang="fr-FR" sz="1495"/>
          </a:p>
        </p:txBody>
      </p:sp>
      <p:sp>
        <p:nvSpPr>
          <p:cNvPr id="3584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4700" fontAlgn="base">
              <a:spcBef>
                <a:spcPct val="0"/>
              </a:spcBef>
              <a:spcAft>
                <a:spcPct val="0"/>
              </a:spcAft>
            </a:pPr>
            <a:fld id="{017EDE35-D44B-4DC9-8B59-5B9503CB1EAB}" type="slidenum">
              <a:rPr lang="fr-FR">
                <a:latin typeface="Arial" charset="0"/>
                <a:cs typeface="Arial" charset="0"/>
              </a:rPr>
              <a:pPr defTabSz="774700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fr-FR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4700" fontAlgn="base">
              <a:spcBef>
                <a:spcPct val="0"/>
              </a:spcBef>
              <a:spcAft>
                <a:spcPct val="0"/>
              </a:spcAft>
            </a:pPr>
            <a:fld id="{C3CB3DD5-4682-4B98-A58F-749647DD6EF5}" type="slidenum">
              <a:rPr lang="nl-NL">
                <a:cs typeface="Arial" charset="0"/>
              </a:rPr>
              <a:pPr defTabSz="774700"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nl-NL">
              <a:cs typeface="Arial" charset="0"/>
            </a:endParaRPr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588" y="685800"/>
            <a:ext cx="6854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113938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495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774700" fontAlgn="base">
              <a:spcBef>
                <a:spcPct val="0"/>
              </a:spcBef>
              <a:spcAft>
                <a:spcPct val="0"/>
              </a:spcAft>
            </a:pPr>
            <a:fld id="{209AE9B4-9510-4850-813B-4383B60FDC63}" type="slidenum">
              <a:rPr lang="nl-NL">
                <a:cs typeface="Arial" charset="0"/>
              </a:rPr>
              <a:pPr defTabSz="774700"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nl-NL">
              <a:cs typeface="Arial" charset="0"/>
            </a:endParaRPr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588" y="685800"/>
            <a:ext cx="685482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113938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495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9971" y="883861"/>
            <a:ext cx="8099822" cy="1880235"/>
          </a:xfrm>
        </p:spPr>
        <p:txBody>
          <a:bodyPr anchor="b"/>
          <a:lstStyle>
            <a:lvl1pPr algn="ctr">
              <a:defRPr sz="472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2836605"/>
            <a:ext cx="8099822" cy="1303913"/>
          </a:xfrm>
        </p:spPr>
        <p:txBody>
          <a:bodyPr/>
          <a:lstStyle>
            <a:lvl1pPr marL="0" indent="0" algn="ctr">
              <a:buNone/>
              <a:defRPr sz="1890"/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C32A9-F75A-49A0-B5A7-107A3C9145F6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F326C-CB76-413D-A979-1F2CF3C2F5F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3C9CA-B214-4FFC-9848-E4D27523057F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C8DA0-AE8E-432C-8CCA-D74CF532FD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346419"/>
            <a:ext cx="9314796" cy="2246530"/>
          </a:xfrm>
        </p:spPr>
        <p:txBody>
          <a:bodyPr anchor="b"/>
          <a:lstStyle>
            <a:lvl1pPr>
              <a:defRPr sz="472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3614203"/>
            <a:ext cx="9314796" cy="1181397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97979-A544-4487-A759-C0D97E0B9931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1E15F-B25B-44E2-9AA9-3CBDBD74128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1437680"/>
            <a:ext cx="4589899" cy="3426679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1437680"/>
            <a:ext cx="4589899" cy="3426679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5D091-A67D-4EB3-BF5A-6064073D725E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A8C41-F4AE-417B-A895-EE45A10CF5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287536"/>
            <a:ext cx="9314796" cy="104388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1" y="1323916"/>
            <a:ext cx="4568806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1" y="1972747"/>
            <a:ext cx="4568806" cy="290161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0" y="1323916"/>
            <a:ext cx="4591306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0" y="1972747"/>
            <a:ext cx="4591306" cy="2901613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1487E-BB7F-405F-8274-AD3A42A344B5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FBFA4-D9DE-408E-B379-BCB38D77CE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0D2A1-6CEC-420B-AA25-C9F7F9EF062F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4E6E1-CC00-462A-AF09-BD8BBCD67A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8BEEC-792D-4CEA-8973-A112721CC66B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01D35-C148-4560-A5CC-13E2203A5E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360045"/>
            <a:ext cx="3483204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777597"/>
            <a:ext cx="5467380" cy="3837980"/>
          </a:xfrm>
        </p:spPr>
        <p:txBody>
          <a:bodyPr/>
          <a:lstStyle>
            <a:lvl1pPr>
              <a:defRPr sz="2520"/>
            </a:lvl1pPr>
            <a:lvl2pPr>
              <a:defRPr sz="2205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1620202"/>
            <a:ext cx="3483204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7FC99-DD0A-4166-97A5-B8C53383DC4C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F324A-5CDA-4E3A-B502-DBF93DD95D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360045"/>
            <a:ext cx="3483204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777597"/>
            <a:ext cx="5467380" cy="3837980"/>
          </a:xfrm>
        </p:spPr>
        <p:txBody>
          <a:bodyPr anchor="t"/>
          <a:lstStyle>
            <a:lvl1pPr marL="0" indent="0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1620202"/>
            <a:ext cx="3483204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99297-CA46-49CA-9CCE-454CE2518E0C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C2B3-E038-4CE6-AD21-B881445A6B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893BC-50EE-4D08-B18C-8780E44462A6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F6844-0FF0-4E98-B798-263B6952326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0" y="287536"/>
            <a:ext cx="2328699" cy="457682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287536"/>
            <a:ext cx="6851100" cy="4576822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677DD-800A-4575-AC55-2ABAC18CC11C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00EE5-217E-41C7-8C24-E4ABBFBB17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950" y="287338"/>
            <a:ext cx="9313863" cy="10445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950" y="1438275"/>
            <a:ext cx="9313863" cy="3425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950" y="5005388"/>
            <a:ext cx="2428875" cy="2873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775124" fontAlgn="auto">
              <a:spcBef>
                <a:spcPts val="0"/>
              </a:spcBef>
              <a:spcAft>
                <a:spcPts val="0"/>
              </a:spcAft>
              <a:defRPr sz="945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52792A-05D0-4C9D-ACD3-A9D7C6ADC5F4}" type="datetimeFigureOut">
              <a:rPr lang="fr-FR"/>
              <a:pPr>
                <a:defRPr/>
              </a:pPr>
              <a:t>28/09/2025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6638" y="5005388"/>
            <a:ext cx="3646487" cy="2873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775124" fontAlgn="auto">
              <a:spcBef>
                <a:spcPts val="0"/>
              </a:spcBef>
              <a:spcAft>
                <a:spcPts val="0"/>
              </a:spcAft>
              <a:defRPr sz="945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938" y="5005388"/>
            <a:ext cx="2428875" cy="2873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775124" fontAlgn="auto">
              <a:spcBef>
                <a:spcPts val="0"/>
              </a:spcBef>
              <a:spcAft>
                <a:spcPts val="0"/>
              </a:spcAft>
              <a:defRPr sz="945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05D68B-7C40-4562-9FC4-5F90C9AAC6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0" r:id="rId8"/>
    <p:sldLayoutId id="2147483699" r:id="rId9"/>
    <p:sldLayoutId id="2147483698" r:id="rId10"/>
    <p:sldLayoutId id="2147483697" r:id="rId11"/>
  </p:sldLayoutIdLst>
  <p:transition spd="slow" advTm="6000">
    <p:diamond/>
  </p:transition>
  <p:txStyles>
    <p:titleStyle>
      <a:lvl1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2pPr>
      <a:lvl3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3pPr>
      <a:lvl4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4pPr>
      <a:lvl5pPr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5pPr>
      <a:lvl6pPr marL="457200"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6pPr>
      <a:lvl7pPr marL="914400"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7pPr>
      <a:lvl8pPr marL="1371600"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8pPr>
      <a:lvl9pPr marL="1828800" algn="l" defTabSz="719138" rtl="0" fontAlgn="base">
        <a:lnSpc>
          <a:spcPct val="90000"/>
        </a:lnSpc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Calibri Light" pitchFamily="34" charset="0"/>
        </a:defRPr>
      </a:lvl9pPr>
    </p:titleStyle>
    <p:bodyStyle>
      <a:lvl1pPr marL="179388" indent="-179388" algn="l" defTabSz="719138" rtl="0" fontAlgn="base">
        <a:lnSpc>
          <a:spcPct val="90000"/>
        </a:lnSpc>
        <a:spcBef>
          <a:spcPts val="788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39750" indent="-179388" algn="l" defTabSz="719138" rtl="0" fontAlgn="base">
        <a:lnSpc>
          <a:spcPct val="90000"/>
        </a:lnSpc>
        <a:spcBef>
          <a:spcPts val="4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79388" algn="l" defTabSz="719138" rtl="0" fontAlgn="base">
        <a:lnSpc>
          <a:spcPct val="90000"/>
        </a:lnSpc>
        <a:spcBef>
          <a:spcPts val="40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58888" indent="-179388" algn="l" defTabSz="719138" rtl="0" fontAlgn="base">
        <a:lnSpc>
          <a:spcPct val="90000"/>
        </a:lnSpc>
        <a:spcBef>
          <a:spcPts val="4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619250" indent="-179388" algn="l" defTabSz="719138" rtl="0" fontAlgn="base">
        <a:lnSpc>
          <a:spcPct val="90000"/>
        </a:lnSpc>
        <a:spcBef>
          <a:spcPts val="400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2520000" y="188792"/>
            <a:ext cx="5760000" cy="2721462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1800" contourW="12700" prstMaterial="legacyMatte">
              <a:bevelT w="190500" h="190500"/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154" b="1" kern="10" dirty="0">
                <a:ln w="9525">
                  <a:round/>
                  <a:headEnd/>
                  <a:tailEnd/>
                </a:ln>
                <a:latin typeface="Harrington"/>
                <a:cs typeface="+mn-cs"/>
              </a:rPr>
              <a:t>Sur le chemin de Compostelle</a:t>
            </a:r>
          </a:p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4154" b="1" kern="10" dirty="0">
              <a:ln w="9525">
                <a:round/>
                <a:headEnd/>
                <a:tailEnd/>
              </a:ln>
              <a:latin typeface="Harrington"/>
              <a:cs typeface="+mn-cs"/>
            </a:endParaRPr>
          </a:p>
        </p:txBody>
      </p:sp>
      <p:pic>
        <p:nvPicPr>
          <p:cNvPr id="14343" name="Picture 7" descr="Automatique 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13650" y="4629150"/>
            <a:ext cx="2543175" cy="504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  <p:sndAc>
      <p:stSnd loop="1">
        <p:snd r:embed="rId3" name="Dublin in Vigo de The Chieftai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88988" y="28575"/>
            <a:ext cx="5167312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Collégiale de Nivelles en Belgique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444500" y="39688"/>
            <a:ext cx="5272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Cathédrale de Tournai en Belgique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828675" y="250825"/>
            <a:ext cx="18573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2014" b="1" dirty="0">
              <a:solidFill>
                <a:schemeClr val="bg1"/>
              </a:solidFill>
              <a:latin typeface="Book Antiqua" pitchFamily="18" charset="0"/>
              <a:cs typeface="+mn-cs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40067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9088" y="0"/>
            <a:ext cx="540067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88988" y="39688"/>
            <a:ext cx="5272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La Tour Saint Jacques à Paris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7338" y="33338"/>
            <a:ext cx="39893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r>
              <a:rPr lang="fr-BE" sz="2000">
                <a:latin typeface="Andy"/>
              </a:rPr>
              <a:t>Le Mont Saint-Michel</a:t>
            </a:r>
            <a:endParaRPr lang="fr-FR" sz="2000">
              <a:latin typeface="Andy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0"/>
            <a:ext cx="5400675" cy="2700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93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0" y="2700338"/>
            <a:ext cx="5400675" cy="27003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93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5399088" y="2700338"/>
            <a:ext cx="5400675" cy="2700337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93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5399088" y="0"/>
            <a:ext cx="5400675" cy="2700338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93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390650" y="4763"/>
            <a:ext cx="8485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FF00"/>
                </a:solidFill>
                <a:latin typeface="Andy"/>
              </a:rPr>
              <a:t>La basilique Saint-Martin de Tours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733425" y="109538"/>
            <a:ext cx="4510088" cy="376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1846" dirty="0">
                <a:latin typeface="Andy" panose="03080602030302030203" pitchFamily="66" charset="0"/>
                <a:cs typeface="+mn-cs"/>
              </a:rPr>
              <a:t>L’église Saint-Hilaire en Poitou-Charentes</a:t>
            </a:r>
            <a:endParaRPr lang="fr-FR" sz="1846" dirty="0">
              <a:latin typeface="Andy" panose="03080602030302030203" pitchFamily="66" charset="0"/>
              <a:cs typeface="+mn-cs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1670050" y="93663"/>
            <a:ext cx="8143875" cy="803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308" dirty="0">
                <a:latin typeface="Andy" panose="03080602030302030203" pitchFamily="66" charset="0"/>
                <a:cs typeface="+mn-cs"/>
              </a:rPr>
              <a:t>L’église Saint-</a:t>
            </a:r>
            <a:r>
              <a:rPr lang="fr-FR" sz="2308" dirty="0" err="1">
                <a:latin typeface="Andy" panose="03080602030302030203" pitchFamily="66" charset="0"/>
                <a:cs typeface="+mn-cs"/>
              </a:rPr>
              <a:t>Eutrope</a:t>
            </a:r>
            <a:r>
              <a:rPr lang="fr-FR" sz="2308" dirty="0">
                <a:latin typeface="Andy" panose="03080602030302030203" pitchFamily="66" charset="0"/>
                <a:cs typeface="+mn-cs"/>
              </a:rPr>
              <a:t> de Saintes et </a:t>
            </a:r>
          </a:p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308" dirty="0">
                <a:latin typeface="Andy" panose="03080602030302030203" pitchFamily="66" charset="0"/>
                <a:cs typeface="+mn-cs"/>
              </a:rPr>
              <a:t>les ruines de l’abbaye aux Dames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412750" y="-53975"/>
            <a:ext cx="57340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4029" dirty="0"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818063" y="4783138"/>
            <a:ext cx="5484812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3133" dirty="0"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698500" y="3175"/>
            <a:ext cx="3640138" cy="376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46" dirty="0">
                <a:solidFill>
                  <a:srgbClr val="FFFF00"/>
                </a:solidFill>
                <a:latin typeface="Andy" panose="03080602030302030203" pitchFamily="66" charset="0"/>
                <a:cs typeface="+mn-cs"/>
              </a:rPr>
              <a:t>La basilique de Vézelay en Bourgogne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spect="1"/>
          </p:cNvSpPr>
          <p:nvPr/>
        </p:nvSpPr>
        <p:spPr bwMode="auto">
          <a:xfrm>
            <a:off x="2641600" y="20638"/>
            <a:ext cx="4351338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 La Vierge Noire du Puy-en-Velay.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76288" y="12700"/>
            <a:ext cx="6199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Le Rocher d’Aiguilhe en Haute-Loire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44463" y="12700"/>
            <a:ext cx="50403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chemeClr val="bg1"/>
                </a:solidFill>
                <a:latin typeface="Andy"/>
              </a:rPr>
              <a:t>L’abbatiale Sainte-Foy de Conques dans l'Aveyron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852613" y="0"/>
            <a:ext cx="5781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L’abbaye Saint-Pierre de Moissac </a:t>
            </a:r>
          </a:p>
          <a:p>
            <a:r>
              <a:rPr lang="fr-FR" sz="2000">
                <a:latin typeface="Andy"/>
              </a:rPr>
              <a:t>dans le Tarn-et-Garonne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725488" y="49213"/>
            <a:ext cx="37512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FF00"/>
                </a:solidFill>
                <a:latin typeface="Andy"/>
              </a:rPr>
              <a:t>Le Pont Valentré à Cahors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2113" y="12700"/>
            <a:ext cx="42973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 Rocamadour en Dordogne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485775" y="65088"/>
            <a:ext cx="3140075" cy="376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46" dirty="0">
                <a:solidFill>
                  <a:srgbClr val="FFFF00"/>
                </a:solidFill>
                <a:latin typeface="Andy" panose="03080602030302030203" pitchFamily="66" charset="0"/>
                <a:cs typeface="+mn-cs"/>
              </a:rPr>
              <a:t>L’église Saint-</a:t>
            </a:r>
            <a:r>
              <a:rPr lang="fr-FR" sz="1846" dirty="0" err="1">
                <a:solidFill>
                  <a:srgbClr val="FFFF00"/>
                </a:solidFill>
                <a:latin typeface="Andy" panose="03080602030302030203" pitchFamily="66" charset="0"/>
                <a:cs typeface="+mn-cs"/>
              </a:rPr>
              <a:t>Trophime</a:t>
            </a:r>
            <a:r>
              <a:rPr lang="fr-FR" sz="1846" dirty="0">
                <a:solidFill>
                  <a:srgbClr val="FFFF00"/>
                </a:solidFill>
                <a:latin typeface="Andy" panose="03080602030302030203" pitchFamily="66" charset="0"/>
                <a:cs typeface="+mn-cs"/>
              </a:rPr>
              <a:t> d’Arles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0067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00338"/>
            <a:ext cx="5400675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00675" y="0"/>
            <a:ext cx="5399088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00675" y="2700338"/>
            <a:ext cx="5399088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/>
        </p:nvSpPr>
        <p:spPr>
          <a:xfrm>
            <a:off x="552450" y="41275"/>
            <a:ext cx="4306888" cy="412750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77" dirty="0">
                <a:solidFill>
                  <a:srgbClr val="FFFF00"/>
                </a:solidFill>
                <a:latin typeface="Andy" panose="03080602030302030203" pitchFamily="66" charset="0"/>
                <a:cs typeface="+mn-cs"/>
              </a:rPr>
              <a:t>L'abbatiale de Saint-Gilles-du-Gard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5364163" y="30163"/>
            <a:ext cx="5364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FF00"/>
                </a:solidFill>
                <a:latin typeface="Andy"/>
              </a:rPr>
              <a:t> L’abbaye de Saint-Guilhem-le-Désert dans l'Hérault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76213" y="0"/>
            <a:ext cx="64325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>
            <a:spAutoFit/>
          </a:bodyPr>
          <a:lstStyle/>
          <a:p>
            <a:r>
              <a:rPr lang="fr-FR" sz="2000">
                <a:solidFill>
                  <a:srgbClr val="FFFF00"/>
                </a:solidFill>
                <a:latin typeface="Andy"/>
              </a:rPr>
              <a:t> La basilique Saint-Sernin à Toulouse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>
          <a:xfrm>
            <a:off x="0" y="0"/>
            <a:ext cx="5400675" cy="2700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93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5399088" y="0"/>
            <a:ext cx="5400675" cy="2700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93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2700338"/>
            <a:ext cx="5400675" cy="27003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93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5399088" y="2700338"/>
            <a:ext cx="5400675" cy="27003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693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622300" y="69850"/>
            <a:ext cx="4119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chemeClr val="bg1"/>
                </a:solidFill>
                <a:latin typeface="Andy"/>
              </a:rPr>
              <a:t>Le col de Somport dans les Pyrénées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400675" cy="5400675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9088" y="0"/>
            <a:ext cx="5400675" cy="5400675"/>
          </a:xfrm>
          <a:prstGeom prst="rect">
            <a:avLst/>
          </a:prstGeom>
          <a:blipFill dpi="0" rotWithShape="1">
            <a:blip r:embed="rId4">
              <a:alphaModFix amt="20000"/>
            </a:blip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192088" y="0"/>
            <a:ext cx="8175625" cy="376238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46" dirty="0">
                <a:solidFill>
                  <a:srgbClr val="FFFF00"/>
                </a:solidFill>
                <a:latin typeface="Andy" panose="03080602030302030203" pitchFamily="66" charset="0"/>
                <a:cs typeface="+mn-cs"/>
              </a:rPr>
              <a:t>Saint-Jean-Pied-de-Port et Roncevaux dans les Pyrénées-Atlantiques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595313" y="11113"/>
            <a:ext cx="3373437" cy="447675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308" dirty="0">
                <a:solidFill>
                  <a:schemeClr val="bg1"/>
                </a:solidFill>
                <a:latin typeface="Andy" panose="03080602030302030203" pitchFamily="66" charset="0"/>
                <a:cs typeface="+mn-cs"/>
              </a:rPr>
              <a:t>Puente la Reina en </a:t>
            </a:r>
            <a:r>
              <a:rPr lang="es-ES" sz="2308" dirty="0" err="1">
                <a:solidFill>
                  <a:schemeClr val="bg1"/>
                </a:solidFill>
                <a:latin typeface="Andy" panose="03080602030302030203" pitchFamily="66" charset="0"/>
                <a:cs typeface="+mn-cs"/>
              </a:rPr>
              <a:t>Navarre</a:t>
            </a:r>
            <a:endParaRPr lang="fr-FR" sz="2077" dirty="0">
              <a:solidFill>
                <a:schemeClr val="bg1"/>
              </a:solidFill>
              <a:latin typeface="Andy" panose="03080602030302030203" pitchFamily="66" charset="0"/>
              <a:cs typeface="+mn-cs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5251450" y="119063"/>
            <a:ext cx="3228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 Estella, la Tolède du Nord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412750" y="-53975"/>
            <a:ext cx="5734050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4029" dirty="0"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818063" y="4783138"/>
            <a:ext cx="5484812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3133" dirty="0">
              <a:solidFill>
                <a:srgbClr val="FF0000"/>
              </a:solidFill>
              <a:latin typeface="Calibri" pitchFamily="34" charset="0"/>
              <a:cs typeface="+mn-cs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701675" y="7938"/>
            <a:ext cx="4445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L’église Sainte Marie d’Eunate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828675" y="250825"/>
            <a:ext cx="18573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2014" b="1" dirty="0">
              <a:solidFill>
                <a:schemeClr val="bg1"/>
              </a:solidFill>
              <a:latin typeface="Book Antiqua" pitchFamily="18" charset="0"/>
              <a:cs typeface="+mn-cs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40067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0" y="0"/>
            <a:ext cx="540067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606425" y="134938"/>
            <a:ext cx="3441700" cy="376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846" dirty="0">
                <a:latin typeface="Andy" panose="03080602030302030203" pitchFamily="66" charset="0"/>
                <a:cs typeface="+mn-cs"/>
              </a:rPr>
              <a:t>Pampelune, capitale de la Navarre.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/>
          </p:cNvSpPr>
          <p:nvPr/>
        </p:nvSpPr>
        <p:spPr>
          <a:xfrm>
            <a:off x="0" y="0"/>
            <a:ext cx="5400675" cy="2700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553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2700338"/>
            <a:ext cx="5400675" cy="27003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553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5399088" y="2700338"/>
            <a:ext cx="5400675" cy="27003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553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5399088" y="0"/>
            <a:ext cx="5400675" cy="27003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75124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553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719138" y="-14288"/>
            <a:ext cx="5067300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chemeClr val="bg1"/>
                </a:solidFill>
                <a:latin typeface="Andy"/>
              </a:rPr>
              <a:t> Logroño dans la région de La Rioja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0067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00338"/>
            <a:ext cx="5400675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9088" y="0"/>
            <a:ext cx="540067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9088" y="2700338"/>
            <a:ext cx="5400675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1113" y="66675"/>
            <a:ext cx="4714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Andy"/>
              </a:rPr>
              <a:t>Le monastère de Santa Maria la Real à Nájera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877888" y="28575"/>
            <a:ext cx="51657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000">
                <a:latin typeface="Andy"/>
              </a:rPr>
              <a:t>Burgos en Castille</a:t>
            </a:r>
            <a:endParaRPr lang="fr-FR" sz="2000">
              <a:latin typeface="Andy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28600" y="36513"/>
            <a:ext cx="45386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  <a:latin typeface="Andy"/>
              </a:rPr>
              <a:t>La cathédrale Santa Maria de Regla en León</a:t>
            </a:r>
            <a:endParaRPr lang="fr-FR" sz="2000">
              <a:solidFill>
                <a:schemeClr val="bg1"/>
              </a:solidFill>
              <a:latin typeface="Andy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79400" y="28575"/>
            <a:ext cx="5165725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latin typeface="Andy"/>
              </a:rPr>
              <a:t>Astorga en Léon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87338" y="33338"/>
            <a:ext cx="39893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r>
              <a:rPr lang="fr-FR" sz="2000">
                <a:latin typeface="Andy"/>
              </a:rPr>
              <a:t> Le château des Templiers à Ponferrada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99763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1670050" y="93663"/>
            <a:ext cx="8143875" cy="447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7512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308" dirty="0">
                <a:latin typeface="Andy" panose="03080602030302030203" pitchFamily="66" charset="0"/>
                <a:cs typeface="+mn-cs"/>
              </a:rPr>
              <a:t>El </a:t>
            </a:r>
            <a:r>
              <a:rPr lang="fr-FR" sz="2308" dirty="0" err="1">
                <a:latin typeface="Andy" panose="03080602030302030203" pitchFamily="66" charset="0"/>
                <a:cs typeface="+mn-cs"/>
              </a:rPr>
              <a:t>Cebreiro</a:t>
            </a:r>
            <a:r>
              <a:rPr lang="fr-FR" sz="2308" dirty="0">
                <a:latin typeface="Andy" panose="03080602030302030203" pitchFamily="66" charset="0"/>
                <a:cs typeface="+mn-cs"/>
              </a:rPr>
              <a:t> en Galice</a:t>
            </a:r>
          </a:p>
        </p:txBody>
      </p:sp>
      <p:pic>
        <p:nvPicPr>
          <p:cNvPr id="54280" name="Picture 8" descr="Perroquet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363" y="4391025"/>
            <a:ext cx="1368425" cy="774700"/>
          </a:xfrm>
          <a:prstGeom prst="rect">
            <a:avLst/>
          </a:prstGeom>
          <a:noFill/>
        </p:spPr>
      </p:pic>
      <p:pic>
        <p:nvPicPr>
          <p:cNvPr id="54282" name="Picture 10" descr="Fin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32263" y="536575"/>
            <a:ext cx="2076450" cy="1190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188</Words>
  <Application>Microsoft Office PowerPoint</Application>
  <PresentationFormat>Personnalisé</PresentationFormat>
  <Paragraphs>42</Paragraphs>
  <Slides>32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9" baseType="lpstr">
      <vt:lpstr>Calibri Light</vt:lpstr>
      <vt:lpstr>Andy</vt:lpstr>
      <vt:lpstr>Harrington</vt:lpstr>
      <vt:lpstr>Book Antiqua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Chemin de Compostelle</dc:title>
  <dc:creator/>
  <cp:lastModifiedBy/>
  <cp:revision>275</cp:revision>
  <dcterms:created xsi:type="dcterms:W3CDTF">2015-11-19T08:12:04Z</dcterms:created>
  <dcterms:modified xsi:type="dcterms:W3CDTF">2025-09-28T18:37:59Z</dcterms:modified>
</cp:coreProperties>
</file>