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1" r:id="rId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ioxQzHmLYZ/e1GFJDdtnbQ==" hashData="jybrB3KaxyCuj01/9TElEo71svOPjF/kRRsk3qkdAp3kFe+R24T2O4Duhv76V3pgKRyFBJppdPFIFfCPcn219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5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B39A65B-E999-9349-93D9-5443389952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3B5C2B1-4537-84D1-24D3-C77D1DBB8A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B5228E2-B26D-C79B-DCBA-CC9CC1B9BE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86D3FC-F1B9-469E-AE68-01CADD5CD705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3504596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97B95B-78A6-C0FF-9723-D085CB30CC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804D24-494E-E977-6325-2A54F4B887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268129A-E745-9FDB-53BA-5C1D1D1447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64870B-60F8-447D-B838-915DD1459863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2176368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0D2763D-3CAD-876B-E443-355B31173B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01BCF4E-D981-9C7D-137A-7FD14482BD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D4825BC-FD81-3B2B-4DCA-75D1E0768E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2B8A62-00B4-49FB-84E0-5F1AB714865C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2329349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A25B14-27BE-B94C-EA95-F018C91E63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433D59-A76D-08FE-57C3-30320DBD25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5FFC3B-2AC1-D63C-3B1B-34AD2A5F18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ED9187-0F00-4BA1-AC91-710E8418F5DB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1754744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3584476-85BB-02BF-F4E2-46AFD905C3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A8EE06A-87EE-2533-F59E-0FF1DFB629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1442614-4D40-1D79-C93D-AAC9D4ADF5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91164-10E0-4769-8872-6FE04DC2E7DF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25068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7F37DFE-21D5-2D23-7A29-AEDC15F78C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85FE2EA-221C-A8F6-0A9F-8AB0111650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ABE827A-F57B-B916-0922-14992457B0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82BFA-23AB-4BE5-A214-CE40AFA91FF5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1038073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455028A0-7954-27E5-1BC3-75A01CCDA0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FE2394B-AA0E-5BAB-BB2F-C7F59882B4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0DB160C-8E03-D46D-0788-C204F4FA4C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D52355-3205-49D7-B901-19B36172382B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3258761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7554F5-23E4-D872-ABCB-8F78DFCE10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C0CA89-5400-60D9-0418-C8E6E906A7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A6FA25-2C18-2D81-2971-5D65667CBF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831261-8C1B-491B-BF15-12F6D22B73C8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1062192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765A2A-1A0F-0C51-BC52-A26EAE6B77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E9B845-EC8E-06FF-FBAC-3FA211E481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22A7AC-49C3-3013-62C2-587E76887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B5DB8A-D49D-4237-9D4F-0A11BC770FF6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2382591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3607C2-79FD-08FE-3295-77A713A7FB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25FE9E6-73C4-F712-8707-BB989EA0D1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2524C2F-7469-B0A5-BA36-AFE96FDAD9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8E5DC-49D1-4A68-AB88-03D88C267684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385956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0F1DB98-4077-0F34-B4C4-4A770508F4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703D5D6-86FA-FFF1-5209-A22F865F94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E3BDCBB-883F-A14D-C360-BC066BFA6A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10A66C-0CFF-4A8E-964E-89CCAA24AACA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1005902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CC5E7F4-6374-0A46-AA23-CB0BB6FEAD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fr-FR"/>
              <a:t>Titelmasterformat durch Klicken bearbeiten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3FE4B1C-3CC7-DF0E-417F-ED13DFE8D4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fr-FR"/>
              <a:t>Textmasterformate durch Klicken bearbeiten</a:t>
            </a:r>
          </a:p>
          <a:p>
            <a:pPr lvl="1"/>
            <a:r>
              <a:rPr lang="de-DE" altLang="fr-FR"/>
              <a:t>Zweite Ebene</a:t>
            </a:r>
          </a:p>
          <a:p>
            <a:pPr lvl="2"/>
            <a:r>
              <a:rPr lang="de-DE" altLang="fr-FR"/>
              <a:t>Dritte Ebene</a:t>
            </a:r>
          </a:p>
          <a:p>
            <a:pPr lvl="3"/>
            <a:r>
              <a:rPr lang="de-DE" altLang="fr-FR"/>
              <a:t>Vierte Ebene</a:t>
            </a:r>
          </a:p>
          <a:p>
            <a:pPr lvl="4"/>
            <a:r>
              <a:rPr lang="de-DE" altLang="fr-FR"/>
              <a:t>Fünfte Ebene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8BB941E-7F14-6854-786F-F5CDEA8C583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6AABA40-594C-66FA-BC4C-E51FB07EFE0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F57BBE5-1097-F61F-42CD-3BF7DB33DE7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D975DE-9F67-4489-B9EB-FB38FC85E7FE}" type="slidenum">
              <a:rPr lang="de-DE" altLang="fr-FR"/>
              <a:pPr/>
              <a:t>‹N°›</a:t>
            </a:fld>
            <a:endParaRPr lang="de-D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file:///C:\Adamo%203\Adamo%20-%20La%20nuit.wav" TargetMode="External"/><Relationship Id="rId13" Type="http://schemas.openxmlformats.org/officeDocument/2006/relationships/audio" Target="../media/audio1.wav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" Type="http://schemas.openxmlformats.org/officeDocument/2006/relationships/audio" Target="file:///C:\Adamo%203\Adamo%20-%20Sans%20Toi%20Ma%20Mie%20.H.wav" TargetMode="External"/><Relationship Id="rId21" Type="http://schemas.openxmlformats.org/officeDocument/2006/relationships/image" Target="../media/image5.jpeg"/><Relationship Id="rId34" Type="http://schemas.openxmlformats.org/officeDocument/2006/relationships/audio" Target="../media/audio11.wav"/><Relationship Id="rId7" Type="http://schemas.openxmlformats.org/officeDocument/2006/relationships/audio" Target="file:///C:\Adamo%203\Adamo%20-%20L'amour%20te%20ressemble%20.H.wav" TargetMode="External"/><Relationship Id="rId12" Type="http://schemas.openxmlformats.org/officeDocument/2006/relationships/slideLayout" Target="../slideLayouts/slideLayout2.xml"/><Relationship Id="rId17" Type="http://schemas.openxmlformats.org/officeDocument/2006/relationships/image" Target="../media/image3.jpeg"/><Relationship Id="rId25" Type="http://schemas.openxmlformats.org/officeDocument/2006/relationships/image" Target="../media/image7.jpeg"/><Relationship Id="rId33" Type="http://schemas.openxmlformats.org/officeDocument/2006/relationships/image" Target="../media/image11.jpeg"/><Relationship Id="rId38" Type="http://schemas.openxmlformats.org/officeDocument/2006/relationships/image" Target="../media/image15.png"/><Relationship Id="rId2" Type="http://schemas.openxmlformats.org/officeDocument/2006/relationships/audio" Target="file:///C:\Adamo%203\Adamo%20-%20Petit%20bonheur.wav" TargetMode="External"/><Relationship Id="rId16" Type="http://schemas.openxmlformats.org/officeDocument/2006/relationships/audio" Target="../media/audio2.wav"/><Relationship Id="rId20" Type="http://schemas.openxmlformats.org/officeDocument/2006/relationships/audio" Target="../media/audio4.wav"/><Relationship Id="rId29" Type="http://schemas.openxmlformats.org/officeDocument/2006/relationships/image" Target="../media/image9.jpeg"/><Relationship Id="rId1" Type="http://schemas.openxmlformats.org/officeDocument/2006/relationships/audio" Target="file:///C:\Adamo%203\Adamo%20-%20Si%20Jamais.wav" TargetMode="External"/><Relationship Id="rId6" Type="http://schemas.openxmlformats.org/officeDocument/2006/relationships/audio" Target="file:///C:\Adamo%203\Adamo%20-%20Larme%20aux%20nuages.wav" TargetMode="External"/><Relationship Id="rId11" Type="http://schemas.openxmlformats.org/officeDocument/2006/relationships/audio" Target="file:///C:\Adamo%203\Adamo%20-%20Affida%20Una%20Lacrima%20Al%20Vento.wav" TargetMode="External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14.jpeg"/><Relationship Id="rId5" Type="http://schemas.openxmlformats.org/officeDocument/2006/relationships/audio" Target="file:///C:\Adamo%203\Adamo%20-%20Ma%20tete(1964).wav" TargetMode="External"/><Relationship Id="rId15" Type="http://schemas.openxmlformats.org/officeDocument/2006/relationships/image" Target="../media/image2.jpeg"/><Relationship Id="rId23" Type="http://schemas.openxmlformats.org/officeDocument/2006/relationships/image" Target="../media/image6.jpeg"/><Relationship Id="rId28" Type="http://schemas.openxmlformats.org/officeDocument/2006/relationships/audio" Target="../media/audio8.wav"/><Relationship Id="rId36" Type="http://schemas.openxmlformats.org/officeDocument/2006/relationships/image" Target="../media/image13.gif"/><Relationship Id="rId10" Type="http://schemas.openxmlformats.org/officeDocument/2006/relationships/audio" Target="file:///C:\Adamo%203\Adamo%20-%20C'est%20Ma%20Vie.wav" TargetMode="External"/><Relationship Id="rId19" Type="http://schemas.openxmlformats.org/officeDocument/2006/relationships/image" Target="../media/image4.jpeg"/><Relationship Id="rId31" Type="http://schemas.openxmlformats.org/officeDocument/2006/relationships/image" Target="../media/image10.jpeg"/><Relationship Id="rId4" Type="http://schemas.openxmlformats.org/officeDocument/2006/relationships/audio" Target="file:///C:\Adamo%203\Adamo%20-%20Notre%20roman%20.wav" TargetMode="External"/><Relationship Id="rId9" Type="http://schemas.openxmlformats.org/officeDocument/2006/relationships/audio" Target="file:///C:\Adamo%203\Adamo%20-%20Crier%20ton%20nom.wav" TargetMode="External"/><Relationship Id="rId14" Type="http://schemas.openxmlformats.org/officeDocument/2006/relationships/image" Target="../media/image1.png"/><Relationship Id="rId22" Type="http://schemas.openxmlformats.org/officeDocument/2006/relationships/audio" Target="../media/audio5.wav"/><Relationship Id="rId27" Type="http://schemas.openxmlformats.org/officeDocument/2006/relationships/image" Target="../media/image8.jpeg"/><Relationship Id="rId30" Type="http://schemas.openxmlformats.org/officeDocument/2006/relationships/audio" Target="../media/audio9.wav"/><Relationship Id="rId35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3" name="Adamo - Si Jamais.wav">
            <a:hlinkClick r:id="" action="ppaction://media"/>
            <a:extLst>
              <a:ext uri="{FF2B5EF4-FFF2-40B4-BE49-F238E27FC236}">
                <a16:creationId xmlns:a16="http://schemas.microsoft.com/office/drawing/2014/main" id="{0495333B-77C7-3381-A9B3-1B49C6944FAA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7719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0" name="Adamo - Petit bonheur.wav">
            <a:hlinkClick r:id="" action="ppaction://media"/>
            <a:extLst>
              <a:ext uri="{FF2B5EF4-FFF2-40B4-BE49-F238E27FC236}">
                <a16:creationId xmlns:a16="http://schemas.microsoft.com/office/drawing/2014/main" id="{32760FBF-6818-3436-BA46-A69A75C2CB2B}"/>
              </a:ext>
            </a:extLst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48529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1" name="Adamo - Sans Toi Ma Mie .H.wav">
            <a:hlinkClick r:id="" action="ppaction://media"/>
            <a:extLst>
              <a:ext uri="{FF2B5EF4-FFF2-40B4-BE49-F238E27FC236}">
                <a16:creationId xmlns:a16="http://schemas.microsoft.com/office/drawing/2014/main" id="{DE8EFC92-E066-A9E2-E67D-807D27627D34}"/>
              </a:ext>
            </a:extLst>
          </p:cNvPr>
          <p:cNvPicPr>
            <a:picLocks noRot="1" noChangeAspect="1" noChangeArrowheads="1"/>
          </p:cNvPicPr>
          <p:nvPr>
            <a:audioFile r:link="rId3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48688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8" name="Adamo - Notre roman .wav">
            <a:hlinkClick r:id="" action="ppaction://media"/>
            <a:extLst>
              <a:ext uri="{FF2B5EF4-FFF2-40B4-BE49-F238E27FC236}">
                <a16:creationId xmlns:a16="http://schemas.microsoft.com/office/drawing/2014/main" id="{EE6F3282-142A-D002-6D2C-2A69BFBC1394}"/>
              </a:ext>
            </a:extLst>
          </p:cNvPr>
          <p:cNvPicPr>
            <a:picLocks noRot="1" noChangeAspect="1" noChangeArrowheads="1"/>
          </p:cNvPicPr>
          <p:nvPr>
            <a:audioFile r:link="rId4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37719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6" name="Adamo - Ma tete(1964).wav">
            <a:hlinkClick r:id="" action="ppaction://media"/>
            <a:extLst>
              <a:ext uri="{FF2B5EF4-FFF2-40B4-BE49-F238E27FC236}">
                <a16:creationId xmlns:a16="http://schemas.microsoft.com/office/drawing/2014/main" id="{DE399458-6E07-5D5F-8635-A81547633B30}"/>
              </a:ext>
            </a:extLst>
          </p:cNvPr>
          <p:cNvPicPr>
            <a:picLocks noRot="1" noChangeAspect="1" noChangeArrowheads="1"/>
          </p:cNvPicPr>
          <p:nvPr>
            <a:audioFile r:link="rId5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27082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4" name="Adamo - Larme aux nuages.wav">
            <a:hlinkClick r:id="" action="ppaction://media"/>
            <a:extLst>
              <a:ext uri="{FF2B5EF4-FFF2-40B4-BE49-F238E27FC236}">
                <a16:creationId xmlns:a16="http://schemas.microsoft.com/office/drawing/2014/main" id="{BB199D79-2B77-F49D-CF2D-CFD997774528}"/>
              </a:ext>
            </a:extLst>
          </p:cNvPr>
          <p:cNvPicPr>
            <a:picLocks noRot="1" noChangeAspect="1" noChangeArrowheads="1"/>
          </p:cNvPicPr>
          <p:nvPr>
            <a:audioFile r:link="rId6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48529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3" name="Adamo - Larme aux nuages.wav">
            <a:hlinkClick r:id="" action="ppaction://media"/>
            <a:extLst>
              <a:ext uri="{FF2B5EF4-FFF2-40B4-BE49-F238E27FC236}">
                <a16:creationId xmlns:a16="http://schemas.microsoft.com/office/drawing/2014/main" id="{1475BC94-001C-0A8A-5F92-2362F265090C}"/>
              </a:ext>
            </a:extLst>
          </p:cNvPr>
          <p:cNvPicPr>
            <a:picLocks noRot="1" noChangeAspect="1" noChangeArrowheads="1"/>
          </p:cNvPicPr>
          <p:nvPr>
            <a:audioFile r:link="rId6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48529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1" name="Adamo - L'amour te ressemble .H.wav">
            <a:hlinkClick r:id="" action="ppaction://media"/>
            <a:extLst>
              <a:ext uri="{FF2B5EF4-FFF2-40B4-BE49-F238E27FC236}">
                <a16:creationId xmlns:a16="http://schemas.microsoft.com/office/drawing/2014/main" id="{EF71F99A-ACA3-264E-6277-A2977AF92602}"/>
              </a:ext>
            </a:extLst>
          </p:cNvPr>
          <p:cNvPicPr>
            <a:picLocks noRot="1" noChangeAspect="1" noChangeArrowheads="1"/>
          </p:cNvPicPr>
          <p:nvPr>
            <a:audioFile r:link="rId7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59324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9" name="Adamo - La nuit.wav">
            <a:hlinkClick r:id="" action="ppaction://media"/>
            <a:extLst>
              <a:ext uri="{FF2B5EF4-FFF2-40B4-BE49-F238E27FC236}">
                <a16:creationId xmlns:a16="http://schemas.microsoft.com/office/drawing/2014/main" id="{9E9D03DD-99CD-F820-AA52-EF1005631D5E}"/>
              </a:ext>
            </a:extLst>
          </p:cNvPr>
          <p:cNvPicPr>
            <a:picLocks noRot="1" noChangeAspect="1" noChangeArrowheads="1"/>
          </p:cNvPicPr>
          <p:nvPr>
            <a:audioFile r:link="rId8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1557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Adamo - Crier ton nom.wav">
            <a:hlinkClick r:id="" action="ppaction://media"/>
            <a:extLst>
              <a:ext uri="{FF2B5EF4-FFF2-40B4-BE49-F238E27FC236}">
                <a16:creationId xmlns:a16="http://schemas.microsoft.com/office/drawing/2014/main" id="{030CF38E-3CDE-E104-905E-EDF39F9E95B2}"/>
              </a:ext>
            </a:extLst>
          </p:cNvPr>
          <p:cNvPicPr>
            <a:picLocks noRot="1" noChangeAspect="1" noChangeArrowheads="1"/>
          </p:cNvPicPr>
          <p:nvPr>
            <a:audioFile r:link="rId9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27082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Adamo - C'est Ma Vie.wav">
            <a:hlinkClick r:id="" action="ppaction://media"/>
            <a:extLst>
              <a:ext uri="{FF2B5EF4-FFF2-40B4-BE49-F238E27FC236}">
                <a16:creationId xmlns:a16="http://schemas.microsoft.com/office/drawing/2014/main" id="{4478D1AD-7F82-99F7-C2A6-8940DC6ABA7E}"/>
              </a:ext>
            </a:extLst>
          </p:cNvPr>
          <p:cNvPicPr>
            <a:picLocks noRot="1" noChangeAspect="1" noChangeArrowheads="1"/>
          </p:cNvPicPr>
          <p:nvPr>
            <a:audioFile r:link="rId10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6287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Adamo - Affida Una Lacrima Al Vento.wav">
            <a:hlinkClick r:id="" action="ppaction://media"/>
            <a:extLst>
              <a:ext uri="{FF2B5EF4-FFF2-40B4-BE49-F238E27FC236}">
                <a16:creationId xmlns:a16="http://schemas.microsoft.com/office/drawing/2014/main" id="{98CDD780-DD93-0507-B32E-9EF55FF93C1C}"/>
              </a:ext>
            </a:extLst>
          </p:cNvPr>
          <p:cNvPicPr>
            <a:picLocks noRot="1" noChangeAspect="1" noChangeArrowheads="1"/>
          </p:cNvPicPr>
          <p:nvPr>
            <a:audioFile r:link="rId11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324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5" name="Rectangle 2">
            <a:extLst>
              <a:ext uri="{FF2B5EF4-FFF2-40B4-BE49-F238E27FC236}">
                <a16:creationId xmlns:a16="http://schemas.microsoft.com/office/drawing/2014/main" id="{6E35700D-8A08-36A3-FAD0-9165851FD6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8446" name="Rectangle 3">
            <a:extLst>
              <a:ext uri="{FF2B5EF4-FFF2-40B4-BE49-F238E27FC236}">
                <a16:creationId xmlns:a16="http://schemas.microsoft.com/office/drawing/2014/main" id="{8877293E-F255-69EE-6CCE-A3D3F9E57D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8447" name="Picture 4" descr="Hintergrund-Blau">
            <a:extLst>
              <a:ext uri="{FF2B5EF4-FFF2-40B4-BE49-F238E27FC236}">
                <a16:creationId xmlns:a16="http://schemas.microsoft.com/office/drawing/2014/main" id="{E66E7EBF-C454-7123-0C02-926D1EF6C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5" descr="4">
            <a:hlinkClick r:id="" action="ppaction://noaction">
              <a:snd r:embed="rId16" name="Adamo - Ma tete(1964).wav"/>
            </a:hlinkClick>
            <a:extLst>
              <a:ext uri="{FF2B5EF4-FFF2-40B4-BE49-F238E27FC236}">
                <a16:creationId xmlns:a16="http://schemas.microsoft.com/office/drawing/2014/main" id="{D17CC393-400B-C07D-79AC-65D13FC31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349500"/>
            <a:ext cx="1008062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6" descr="2">
            <a:hlinkClick r:id="" action="ppaction://noaction">
              <a:snd r:embed="rId18" name="Adamo - Affida Una Lacrima Al Vento.wav"/>
            </a:hlinkClick>
            <a:extLst>
              <a:ext uri="{FF2B5EF4-FFF2-40B4-BE49-F238E27FC236}">
                <a16:creationId xmlns:a16="http://schemas.microsoft.com/office/drawing/2014/main" id="{458BA59D-036C-3C8F-3512-67971FFC2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0" name="Picture 7" descr="3">
            <a:hlinkClick r:id="" action="ppaction://noaction">
              <a:snd r:embed="rId20" name="Adamo - Larme aux nuages.wav"/>
            </a:hlinkClick>
            <a:extLst>
              <a:ext uri="{FF2B5EF4-FFF2-40B4-BE49-F238E27FC236}">
                <a16:creationId xmlns:a16="http://schemas.microsoft.com/office/drawing/2014/main" id="{94D3E8F0-D280-1306-BD6C-B15285DD6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5085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Picture 8" descr="5">
            <a:hlinkClick r:id="" action="ppaction://noaction">
              <a:snd r:embed="rId22" name="Adamo - L'amour te ressemble .H.wav"/>
            </a:hlinkClick>
            <a:extLst>
              <a:ext uri="{FF2B5EF4-FFF2-40B4-BE49-F238E27FC236}">
                <a16:creationId xmlns:a16="http://schemas.microsoft.com/office/drawing/2014/main" id="{3655FCFF-1C64-5414-4E81-813184005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115888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2" name="Picture 9" descr="6">
            <a:hlinkClick r:id="" action="ppaction://noaction">
              <a:snd r:embed="rId24" name="Adamo - Notre roman .wav"/>
            </a:hlinkClick>
            <a:extLst>
              <a:ext uri="{FF2B5EF4-FFF2-40B4-BE49-F238E27FC236}">
                <a16:creationId xmlns:a16="http://schemas.microsoft.com/office/drawing/2014/main" id="{7C1D164F-8068-E4CD-BBC8-E5EA37FEA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290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3" name="Picture 10" descr="7">
            <a:hlinkClick r:id="" action="ppaction://noaction">
              <a:snd r:embed="rId26" name="Adamo - Crier ton nom.wav"/>
            </a:hlinkClick>
            <a:extLst>
              <a:ext uri="{FF2B5EF4-FFF2-40B4-BE49-F238E27FC236}">
                <a16:creationId xmlns:a16="http://schemas.microsoft.com/office/drawing/2014/main" id="{DC5208D7-6FD7-6B91-16F7-036D12C7B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3495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Picture 11" descr="8">
            <a:hlinkClick r:id="" action="ppaction://noaction">
              <a:snd r:embed="rId28" name="Adamo - C'est Ma Vie.wav"/>
            </a:hlinkClick>
            <a:extLst>
              <a:ext uri="{FF2B5EF4-FFF2-40B4-BE49-F238E27FC236}">
                <a16:creationId xmlns:a16="http://schemas.microsoft.com/office/drawing/2014/main" id="{2E858BFF-3058-BFA4-DB2E-D6252202C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268413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5" name="Picture 12" descr="9">
            <a:hlinkClick r:id="" action="ppaction://noaction">
              <a:snd r:embed="rId30" name="Adamo - Sans Toi Ma Mie .H.wav"/>
            </a:hlinkClick>
            <a:extLst>
              <a:ext uri="{FF2B5EF4-FFF2-40B4-BE49-F238E27FC236}">
                <a16:creationId xmlns:a16="http://schemas.microsoft.com/office/drawing/2014/main" id="{5452D320-5F1E-659A-884B-C11941818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508500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6" name="Picture 13" descr="10">
            <a:hlinkClick r:id="" action="ppaction://noaction">
              <a:snd r:embed="rId32" name="Adamo - La nuit.wav"/>
            </a:hlinkClick>
            <a:extLst>
              <a:ext uri="{FF2B5EF4-FFF2-40B4-BE49-F238E27FC236}">
                <a16:creationId xmlns:a16="http://schemas.microsoft.com/office/drawing/2014/main" id="{2127FB66-6AA8-9B96-B88D-91791DDFB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268413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7" name="Picture 14" descr="11">
            <a:hlinkClick r:id="" action="ppaction://noaction">
              <a:snd r:embed="rId34" name="Adamo - Si Jamais.wav"/>
            </a:hlinkClick>
            <a:extLst>
              <a:ext uri="{FF2B5EF4-FFF2-40B4-BE49-F238E27FC236}">
                <a16:creationId xmlns:a16="http://schemas.microsoft.com/office/drawing/2014/main" id="{F55024A2-FB95-951D-B365-92FA2E156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3429000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8" name="WordArt 16">
            <a:extLst>
              <a:ext uri="{FF2B5EF4-FFF2-40B4-BE49-F238E27FC236}">
                <a16:creationId xmlns:a16="http://schemas.microsoft.com/office/drawing/2014/main" id="{5C1178FE-3673-FFD9-1DA4-C34DD445D9F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87450" y="333375"/>
            <a:ext cx="1028700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AFFIDA UNA</a:t>
            </a:r>
          </a:p>
          <a:p>
            <a:pPr algn="ctr"/>
            <a:r>
              <a:rPr lang="it-IT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LACRIMA AL</a:t>
            </a:r>
          </a:p>
          <a:p>
            <a:pPr algn="ctr"/>
            <a:r>
              <a:rPr lang="it-IT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VENTO</a:t>
            </a:r>
            <a:endParaRPr lang="fr-FR" sz="12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8459" name="WordArt 18">
            <a:extLst>
              <a:ext uri="{FF2B5EF4-FFF2-40B4-BE49-F238E27FC236}">
                <a16:creationId xmlns:a16="http://schemas.microsoft.com/office/drawing/2014/main" id="{725A6C0C-06C9-A226-4377-89BB1523ECA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1550988"/>
            <a:ext cx="59055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C'EST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MA VIE</a:t>
            </a:r>
          </a:p>
        </p:txBody>
      </p:sp>
      <p:sp>
        <p:nvSpPr>
          <p:cNvPr id="18460" name="WordArt 20">
            <a:extLst>
              <a:ext uri="{FF2B5EF4-FFF2-40B4-BE49-F238E27FC236}">
                <a16:creationId xmlns:a16="http://schemas.microsoft.com/office/drawing/2014/main" id="{3090A5EA-D908-3432-AAC2-5F319151E7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2630488"/>
            <a:ext cx="80010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CRIER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TON NOM</a:t>
            </a:r>
          </a:p>
        </p:txBody>
      </p:sp>
      <p:sp>
        <p:nvSpPr>
          <p:cNvPr id="18461" name="WordArt 22">
            <a:extLst>
              <a:ext uri="{FF2B5EF4-FFF2-40B4-BE49-F238E27FC236}">
                <a16:creationId xmlns:a16="http://schemas.microsoft.com/office/drawing/2014/main" id="{3D3F7AE9-8C13-DEEB-1624-6B492363A1A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08888" y="1550988"/>
            <a:ext cx="41910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LA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NUIT</a:t>
            </a:r>
          </a:p>
        </p:txBody>
      </p:sp>
      <p:sp>
        <p:nvSpPr>
          <p:cNvPr id="18462" name="WordArt 24">
            <a:extLst>
              <a:ext uri="{FF2B5EF4-FFF2-40B4-BE49-F238E27FC236}">
                <a16:creationId xmlns:a16="http://schemas.microsoft.com/office/drawing/2014/main" id="{B2D08268-534F-7823-2B3F-678A424876F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77050" y="333375"/>
            <a:ext cx="104775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L'AMOUR TE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RESSEMBLE</a:t>
            </a:r>
          </a:p>
        </p:txBody>
      </p:sp>
      <p:sp>
        <p:nvSpPr>
          <p:cNvPr id="18463" name="WordArt 27">
            <a:extLst>
              <a:ext uri="{FF2B5EF4-FFF2-40B4-BE49-F238E27FC236}">
                <a16:creationId xmlns:a16="http://schemas.microsoft.com/office/drawing/2014/main" id="{23CEB11D-D897-492C-00EC-74D8B4E072C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4791075"/>
            <a:ext cx="99060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LARME AUX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NUAGES</a:t>
            </a:r>
          </a:p>
        </p:txBody>
      </p:sp>
      <p:sp>
        <p:nvSpPr>
          <p:cNvPr id="18464" name="WordArt 29">
            <a:extLst>
              <a:ext uri="{FF2B5EF4-FFF2-40B4-BE49-F238E27FC236}">
                <a16:creationId xmlns:a16="http://schemas.microsoft.com/office/drawing/2014/main" id="{455B7921-7D5D-6D95-AD9F-EADDF5A3EE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70788" y="2636838"/>
            <a:ext cx="45720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MA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TETE</a:t>
            </a:r>
          </a:p>
        </p:txBody>
      </p:sp>
      <p:sp>
        <p:nvSpPr>
          <p:cNvPr id="18465" name="WordArt 31">
            <a:extLst>
              <a:ext uri="{FF2B5EF4-FFF2-40B4-BE49-F238E27FC236}">
                <a16:creationId xmlns:a16="http://schemas.microsoft.com/office/drawing/2014/main" id="{A25C4575-2C3D-DEA0-579B-F3A4A4F59DD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3711575"/>
            <a:ext cx="619125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NOTRE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ROMAN</a:t>
            </a:r>
          </a:p>
        </p:txBody>
      </p:sp>
      <p:sp>
        <p:nvSpPr>
          <p:cNvPr id="18466" name="WordArt 34">
            <a:extLst>
              <a:ext uri="{FF2B5EF4-FFF2-40B4-BE49-F238E27FC236}">
                <a16:creationId xmlns:a16="http://schemas.microsoft.com/office/drawing/2014/main" id="{4575163D-26DC-AB53-C452-5BFE75B9BB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18363" y="4797425"/>
            <a:ext cx="809625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SANS TOI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MA MIE</a:t>
            </a:r>
          </a:p>
        </p:txBody>
      </p:sp>
      <p:sp>
        <p:nvSpPr>
          <p:cNvPr id="18467" name="WordArt 36">
            <a:extLst>
              <a:ext uri="{FF2B5EF4-FFF2-40B4-BE49-F238E27FC236}">
                <a16:creationId xmlns:a16="http://schemas.microsoft.com/office/drawing/2014/main" id="{315A12D4-288D-BD36-AA70-D41217697DB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80288" y="3711575"/>
            <a:ext cx="647700" cy="438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SI</a:t>
            </a:r>
          </a:p>
          <a:p>
            <a:pPr algn="ctr"/>
            <a:r>
              <a:rPr lang="fr-FR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JAMAIS</a:t>
            </a:r>
          </a:p>
        </p:txBody>
      </p:sp>
      <p:pic>
        <p:nvPicPr>
          <p:cNvPr id="18469" name="Picture 38" descr="Salvatore Adamo 03 ">
            <a:extLst>
              <a:ext uri="{FF2B5EF4-FFF2-40B4-BE49-F238E27FC236}">
                <a16:creationId xmlns:a16="http://schemas.microsoft.com/office/drawing/2014/main" id="{AB333C8F-87C7-5A74-6424-CDE40D1F7B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00213"/>
            <a:ext cx="4321175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73" name="WordArt 41">
            <a:extLst>
              <a:ext uri="{FF2B5EF4-FFF2-40B4-BE49-F238E27FC236}">
                <a16:creationId xmlns:a16="http://schemas.microsoft.com/office/drawing/2014/main" id="{582C1DD2-A356-5944-1B28-07417F3BC3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43213" y="836613"/>
            <a:ext cx="34290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SALVATORE  ADAMO</a:t>
            </a:r>
          </a:p>
        </p:txBody>
      </p:sp>
      <p:pic>
        <p:nvPicPr>
          <p:cNvPr id="18474" name="Picture 42">
            <a:extLst>
              <a:ext uri="{FF2B5EF4-FFF2-40B4-BE49-F238E27FC236}">
                <a16:creationId xmlns:a16="http://schemas.microsoft.com/office/drawing/2014/main" id="{1086211E-DF49-135C-303B-AF279DB85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949950"/>
            <a:ext cx="1385887" cy="78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75" name="Picture 43">
            <a:hlinkClick r:id="" action="ppaction://hlinkshowjump?jump=endshow"/>
            <a:extLst>
              <a:ext uri="{FF2B5EF4-FFF2-40B4-BE49-F238E27FC236}">
                <a16:creationId xmlns:a16="http://schemas.microsoft.com/office/drawing/2014/main" id="{2394683C-99E4-966F-79D5-B264CC268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65850"/>
            <a:ext cx="95250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sndAc>
      <p:stSnd>
        <p:snd r:embed="rId13" name="Adamo - Petit bonheur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568" fill="hold"/>
                                        <p:tgtEl>
                                          <p:spTgt spid="71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8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9776" fill="hold"/>
                                        <p:tgtEl>
                                          <p:spTgt spid="71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8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8008" fill="hold"/>
                                        <p:tgtEl>
                                          <p:spTgt spid="71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7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8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6976" fill="hold"/>
                                        <p:tgtEl>
                                          <p:spTgt spid="71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9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8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11848" fill="hold"/>
                                        <p:tgtEl>
                                          <p:spTgt spid="71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91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91"/>
                </p:tgtEl>
              </p:cMediaNode>
            </p:audio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93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16840" fill="hold"/>
                                        <p:tgtEl>
                                          <p:spTgt spid="71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94"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94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63592" fill="hold"/>
                                        <p:tgtEl>
                                          <p:spTgt spid="71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96"/>
                  </p:tgtEl>
                </p:cond>
              </p:nextCondLst>
            </p:seq>
            <p:audio>
              <p:cMediaNode>
                <p:cTn id="4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96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97392" fill="hold"/>
                                        <p:tgtEl>
                                          <p:spTgt spid="71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98"/>
                  </p:tgtEl>
                </p:cond>
              </p:nextCondLst>
            </p:seq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98"/>
                </p:tgtEl>
              </p:cMediaNode>
            </p:audio>
            <p:audio>
              <p:cMediaNode>
                <p:cTn id="5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00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65880" fill="hold"/>
                                        <p:tgtEl>
                                          <p:spTgt spid="72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01"/>
                  </p:tgtEl>
                </p:cond>
              </p:nextCondLst>
            </p:seq>
            <p:audio>
              <p:cMediaNode>
                <p:cTn id="5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01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68792" fill="hold"/>
                                        <p:tgtEl>
                                          <p:spTgt spid="720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03"/>
                  </p:tgtEl>
                </p:cond>
              </p:nextCondLst>
            </p:seq>
            <p:audio>
              <p:cMediaNode>
                <p:cTn id="6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0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Affichage à l'écran (4:3)</PresentationFormat>
  <Paragraphs>22</Paragraphs>
  <Slides>1</Slides>
  <Notes>0</Notes>
  <HiddenSlides>0</HiddenSlides>
  <MMClips>12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Standarddesign</vt:lpstr>
      <vt:lpstr>Présentation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 Adamo - JLB</dc:title>
  <dc:creator/>
  <cp:lastModifiedBy/>
  <cp:revision>3</cp:revision>
  <dcterms:created xsi:type="dcterms:W3CDTF">2003-08-08T11:04:36Z</dcterms:created>
  <dcterms:modified xsi:type="dcterms:W3CDTF">2025-09-27T17:53:48Z</dcterms:modified>
</cp:coreProperties>
</file>