
<file path=[Content_Types].xml><?xml version="1.0" encoding="utf-8"?>
<Types xmlns="http://schemas.openxmlformats.org/package/2006/content-types">
  <Default Extension="bin" ContentType="image/unknown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76" r:id="rId4"/>
    <p:sldId id="277" r:id="rId5"/>
    <p:sldId id="275" r:id="rId6"/>
    <p:sldId id="289" r:id="rId7"/>
    <p:sldId id="274" r:id="rId8"/>
    <p:sldId id="288" r:id="rId9"/>
    <p:sldId id="273" r:id="rId10"/>
    <p:sldId id="271" r:id="rId11"/>
    <p:sldId id="272" r:id="rId12"/>
    <p:sldId id="278" r:id="rId13"/>
    <p:sldId id="270" r:id="rId14"/>
    <p:sldId id="287" r:id="rId15"/>
    <p:sldId id="269" r:id="rId16"/>
    <p:sldId id="282" r:id="rId17"/>
    <p:sldId id="268" r:id="rId18"/>
    <p:sldId id="286" r:id="rId19"/>
    <p:sldId id="267" r:id="rId20"/>
    <p:sldId id="279" r:id="rId21"/>
    <p:sldId id="265" r:id="rId22"/>
    <p:sldId id="285" r:id="rId23"/>
    <p:sldId id="266" r:id="rId24"/>
    <p:sldId id="280" r:id="rId25"/>
    <p:sldId id="284" r:id="rId26"/>
    <p:sldId id="264" r:id="rId27"/>
    <p:sldId id="263" r:id="rId28"/>
    <p:sldId id="283" r:id="rId29"/>
    <p:sldId id="262" r:id="rId30"/>
    <p:sldId id="261" r:id="rId31"/>
    <p:sldId id="260" r:id="rId32"/>
    <p:sldId id="281" r:id="rId33"/>
    <p:sldId id="256" r:id="rId34"/>
    <p:sldId id="257" r:id="rId35"/>
    <p:sldId id="290" r:id="rId36"/>
    <p:sldId id="291" r:id="rId3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 showGuides="1">
      <p:cViewPr varScale="1">
        <p:scale>
          <a:sx n="81" d="100"/>
          <a:sy n="81" d="100"/>
        </p:scale>
        <p:origin x="702" y="3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487761-E314-ABD0-2A07-A62C32896A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F483328-6671-7BB9-3A41-098ACE4241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FA20D3-F606-DB22-90BC-F50901C14B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5DA7C-54E7-4911-817B-C2657F90F911}" type="datetimeFigureOut">
              <a:rPr lang="fr-FR" smtClean="0"/>
              <a:t>18/09/2025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296A509-225B-E057-EC9D-B68EAEEDE8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200E30-423D-5338-76C9-91458A243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7BD0F-C6D2-48F8-9592-C9044F72CD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1094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/>
      </p:transition>
    </mc:Choice>
    <mc:Fallback>
      <p:transition spd="slow" advClick="0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AB59D1-8CBE-7A7C-D9A1-B0C611BD50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5040B83-0A80-5400-F1DB-3E768B112F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B2C120-5BE7-A11C-2A13-09B32D704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5DA7C-54E7-4911-817B-C2657F90F911}" type="datetimeFigureOut">
              <a:rPr lang="fr-FR" smtClean="0"/>
              <a:t>18/09/2025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69ACD85-F94C-30D7-208C-C8FEF987ED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A0D750B-9321-26C4-767F-BCA22A3215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7BD0F-C6D2-48F8-9592-C9044F72CD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05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/>
      </p:transition>
    </mc:Choice>
    <mc:Fallback>
      <p:transition spd="slow" advClick="0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7DAB4F-3E2A-3099-31E5-EEBBE093A7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91B9026-FD37-AAB7-BCD4-A6EA0D80DD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CDA9E5D-C9CE-7447-4B70-5CD43526F7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5DA7C-54E7-4911-817B-C2657F90F911}" type="datetimeFigureOut">
              <a:rPr lang="fr-FR" smtClean="0"/>
              <a:t>18/09/2025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9CD3FAC-6E8C-03FF-F06C-CF8EA4B725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883C045-064F-2D26-5803-A7B5D3BA43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7BD0F-C6D2-48F8-9592-C9044F72CD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2079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/>
      </p:transition>
    </mc:Choice>
    <mc:Fallback>
      <p:transition spd="slow" advClick="0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56CD48-7597-437F-B92A-71F176C57E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238E0CD-465B-4C27-62D9-53AC954146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392B7E3-03DF-6FAC-F28E-4B27CB99E2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64BA1C-3320-0AA9-D536-75FE27BED2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5DA7C-54E7-4911-817B-C2657F90F911}" type="datetimeFigureOut">
              <a:rPr lang="fr-FR" smtClean="0"/>
              <a:t>18/09/2025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F9DD85F-8189-955B-F69A-5217B3BF0A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8CE479-F7B7-892A-782C-ECC6720F8C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7BD0F-C6D2-48F8-9592-C9044F72CD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6883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/>
      </p:transition>
    </mc:Choice>
    <mc:Fallback>
      <p:transition spd="slow" advClick="0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93454B-07DF-AA6C-D6D4-A24501771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199B7C1-11D8-00CE-1E97-1DC81EAE6B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738C606-4221-CDDF-BA99-DB97C5C8F9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069CFF7-3B66-D6C9-06A7-83AF13F26BD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02BCD9CA-0518-9473-799D-27BC93ECE7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8768887-DEC5-51D7-8E30-78FA2CC34F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5DA7C-54E7-4911-817B-C2657F90F911}" type="datetimeFigureOut">
              <a:rPr lang="fr-FR" smtClean="0"/>
              <a:t>18/09/2025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EF9B4D1-69E7-1307-FBF2-96E9103E31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9D192A4-3455-B7DF-D50E-A7133F5205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7BD0F-C6D2-48F8-9592-C9044F72CD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2816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/>
      </p:transition>
    </mc:Choice>
    <mc:Fallback>
      <p:transition spd="slow" advClick="0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B34918-E9A6-1F16-5829-8429904E34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D665479-62DC-0A88-C1C6-6922A70FA4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5DA7C-54E7-4911-817B-C2657F90F911}" type="datetimeFigureOut">
              <a:rPr lang="fr-FR" smtClean="0"/>
              <a:t>18/09/2025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9514C41-DCAF-86CB-75A4-229FFA1223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BB965A6-7AA1-DC11-AEEE-737B6195CA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7BD0F-C6D2-48F8-9592-C9044F72CD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3012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/>
      </p:transition>
    </mc:Choice>
    <mc:Fallback>
      <p:transition spd="slow" advClick="0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3AA832C-B612-6C59-6516-1947D03F63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5DA7C-54E7-4911-817B-C2657F90F911}" type="datetimeFigureOut">
              <a:rPr lang="fr-FR" smtClean="0"/>
              <a:t>18/09/2025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6E431BA-1470-12C4-D664-F082009481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D3C1DDB-BA4C-3B93-2721-A6F2E352DC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7BD0F-C6D2-48F8-9592-C9044F72CD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7728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/>
      </p:transition>
    </mc:Choice>
    <mc:Fallback>
      <p:transition spd="slow" advClick="0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057120-DD51-3EBC-27B6-6E385AC290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600597D-EB7F-2BFA-4462-5033CD8EA2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453932C-C48E-7AC6-5794-B736938482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F081D6B-2422-F652-F538-4DB717A17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5DA7C-54E7-4911-817B-C2657F90F911}" type="datetimeFigureOut">
              <a:rPr lang="fr-FR" smtClean="0"/>
              <a:t>18/09/2025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53DC68B-1DA5-EBD0-D022-6D8A1E1A49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EC05D4A-B5B5-D777-9F9F-9409052DA7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7BD0F-C6D2-48F8-9592-C9044F72CD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4199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/>
      </p:transition>
    </mc:Choice>
    <mc:Fallback>
      <p:transition spd="slow" advClick="0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F0DA5C-E37E-B90B-8C54-94602ABB2C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9270B88-0C72-90E6-01BB-FEE29CA1CE0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5586030-32AF-0DFC-B8D7-2B52E8AEC2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BBB390A-CBFF-1AEF-C0FC-B79E830BD3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5DA7C-54E7-4911-817B-C2657F90F911}" type="datetimeFigureOut">
              <a:rPr lang="fr-FR" smtClean="0"/>
              <a:t>18/09/2025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0094D88-812F-7033-5FC0-B2B7944095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F4EC67D-42D3-8744-E6AA-186274E67B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7BD0F-C6D2-48F8-9592-C9044F72CD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1960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/>
      </p:transition>
    </mc:Choice>
    <mc:Fallback>
      <p:transition spd="slow" advClick="0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7866AC-6CDE-832A-050A-E69BCF769E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3E77AF4-B6EC-2DF2-396A-B0DE654D38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E3579F0-52EB-F9E5-F14D-CBF9577998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5DA7C-54E7-4911-817B-C2657F90F911}" type="datetimeFigureOut">
              <a:rPr lang="fr-FR" smtClean="0"/>
              <a:t>18/09/2025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9AB4007-4411-565F-6CB9-272F2E0ED6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1E17D51-CD81-F70D-3AD0-973B73E239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7BD0F-C6D2-48F8-9592-C9044F72CD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4392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/>
      </p:transition>
    </mc:Choice>
    <mc:Fallback>
      <p:transition spd="slow" advClick="0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A3BDF92-865A-B99D-65A0-E5E3C4A9F12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EC0491E-60D3-C5EA-51B8-6CB2CC6A77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F822739-5344-49AE-6B4A-308BBBD62B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5DA7C-54E7-4911-817B-C2657F90F911}" type="datetimeFigureOut">
              <a:rPr lang="fr-FR" smtClean="0"/>
              <a:t>18/09/2025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01F7D8F-D0B9-40F5-C8B4-D28F2992EA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FD2AA14-2643-5399-6618-3AE676B16F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7BD0F-C6D2-48F8-9592-C9044F72CD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4243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/>
      </p:transition>
    </mc:Choice>
    <mc:Fallback>
      <p:transition spd="slow" advClick="0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8BA14E9E-9026-C840-7EDF-CE6FEBC469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B52B06B-D842-9816-06AC-83496A5E9C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64B3D66-BE6D-22BC-66B0-2F94BF144B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5DA7C-54E7-4911-817B-C2657F90F911}" type="datetimeFigureOut">
              <a:rPr lang="fr-FR" smtClean="0"/>
              <a:t>18/09/2025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6954AFD-257F-AFAC-4531-8A3A49084F3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8E98C57-83A6-03DB-E1F0-8558AA81DBB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F7BD0F-C6D2-48F8-9592-C9044F72CD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08995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/>
      </p:transition>
    </mc:Choice>
    <mc:Fallback>
      <p:transition spd="slow" advClick="0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bin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177364B-30AC-BBE7-6E5D-60C2BEA4E6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63" y="459000"/>
            <a:ext cx="11822274" cy="594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E686F56A-D5A4-1903-8745-4889FCC083F6}"/>
              </a:ext>
            </a:extLst>
          </p:cNvPr>
          <p:cNvSpPr txBox="1"/>
          <p:nvPr/>
        </p:nvSpPr>
        <p:spPr>
          <a:xfrm>
            <a:off x="7615003" y="686795"/>
            <a:ext cx="410730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i="1" dirty="0"/>
              <a:t>Robert REDFORD</a:t>
            </a:r>
          </a:p>
          <a:p>
            <a:r>
              <a:rPr lang="fr-FR" sz="4000" b="1" i="1" dirty="0"/>
              <a:t>HOMMAGE…</a:t>
            </a:r>
          </a:p>
        </p:txBody>
      </p:sp>
    </p:spTree>
    <p:extLst>
      <p:ext uri="{BB962C8B-B14F-4D97-AF65-F5344CB8AC3E}">
        <p14:creationId xmlns:p14="http://schemas.microsoft.com/office/powerpoint/2010/main" val="1319437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/>
        <p:sndAc>
          <p:stSnd>
            <p:snd r:embed="rId2" name="Céline Dion - Je ne vous oublie pas (Clip officiel).wav"/>
          </p:stSnd>
        </p:sndAc>
      </p:transition>
    </mc:Choice>
    <mc:Fallback>
      <p:transition spd="slow" advClick="0" advTm="12000">
        <p:fade/>
        <p:sndAc>
          <p:stSnd>
            <p:snd r:embed="rId2" name="Céline Dion - Je ne vous oublie pas (Clip officiel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C491B56-D375-7193-2313-90E0C374EB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536" y="639000"/>
            <a:ext cx="6862352" cy="55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8BD6E37E-849D-4498-ED40-ED5D3066F2D5}"/>
              </a:ext>
            </a:extLst>
          </p:cNvPr>
          <p:cNvSpPr txBox="1"/>
          <p:nvPr/>
        </p:nvSpPr>
        <p:spPr>
          <a:xfrm>
            <a:off x="8045087" y="1089898"/>
            <a:ext cx="3786188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Géant d’Hollywood et, du cinéma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Né en 1936 à Santa Monica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 décédé le 16 Septembre 2025 à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   Sundance   à  89ans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ACTEUR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    REALISATEUR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          PRODUCTEUR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  Quelques Films les plus marquants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 de sa carrière….</a:t>
            </a:r>
          </a:p>
        </p:txBody>
      </p:sp>
    </p:spTree>
    <p:extLst>
      <p:ext uri="{BB962C8B-B14F-4D97-AF65-F5344CB8AC3E}">
        <p14:creationId xmlns:p14="http://schemas.microsoft.com/office/powerpoint/2010/main" val="2770877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8651132-67BB-7683-C813-E670D958A1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9635" y="171000"/>
            <a:ext cx="6032730" cy="6516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2338D919-FEE4-8A5C-9AAA-03EAD5E4E1D4}"/>
              </a:ext>
            </a:extLst>
          </p:cNvPr>
          <p:cNvSpPr txBox="1"/>
          <p:nvPr/>
        </p:nvSpPr>
        <p:spPr>
          <a:xfrm>
            <a:off x="4297680" y="6225335"/>
            <a:ext cx="4457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1966  Avec Marlon Brando</a:t>
            </a:r>
          </a:p>
        </p:txBody>
      </p:sp>
    </p:spTree>
    <p:extLst>
      <p:ext uri="{BB962C8B-B14F-4D97-AF65-F5344CB8AC3E}">
        <p14:creationId xmlns:p14="http://schemas.microsoft.com/office/powerpoint/2010/main" val="3293967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43426DC-53F9-2EA3-1097-F90EB06A06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9205" y="225000"/>
            <a:ext cx="8073590" cy="640800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11697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8135BC5-9248-37A7-09AB-5A2DE1D80E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366712"/>
            <a:ext cx="9753600" cy="6124575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18145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6D1E037-9A03-E2DB-D004-0F529FFA31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9E7FCFE-1CBA-6600-2394-4BFDB826C3F2}"/>
              </a:ext>
            </a:extLst>
          </p:cNvPr>
          <p:cNvSpPr txBox="1"/>
          <p:nvPr/>
        </p:nvSpPr>
        <p:spPr>
          <a:xfrm>
            <a:off x="4128934" y="6117335"/>
            <a:ext cx="35076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Propriété Interdite  1966</a:t>
            </a:r>
          </a:p>
        </p:txBody>
      </p:sp>
    </p:spTree>
    <p:extLst>
      <p:ext uri="{BB962C8B-B14F-4D97-AF65-F5344CB8AC3E}">
        <p14:creationId xmlns:p14="http://schemas.microsoft.com/office/powerpoint/2010/main" val="1592705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A65235E-C422-D52F-AC39-8775BAF7EB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6126" y="279000"/>
            <a:ext cx="42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6162C500-AF6B-A091-30C1-9ECA4A9D435C}"/>
              </a:ext>
            </a:extLst>
          </p:cNvPr>
          <p:cNvSpPr txBox="1"/>
          <p:nvPr/>
        </p:nvSpPr>
        <p:spPr>
          <a:xfrm>
            <a:off x="5570901" y="279000"/>
            <a:ext cx="2971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1969  </a:t>
            </a:r>
          </a:p>
        </p:txBody>
      </p:sp>
    </p:spTree>
    <p:extLst>
      <p:ext uri="{BB962C8B-B14F-4D97-AF65-F5344CB8AC3E}">
        <p14:creationId xmlns:p14="http://schemas.microsoft.com/office/powerpoint/2010/main" val="269018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24DF10C-88AE-743A-1EDC-BEA74A8890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612" y="279000"/>
            <a:ext cx="11220775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4FEECB8-B160-4505-9A76-0ACBD389AEE8}"/>
              </a:ext>
            </a:extLst>
          </p:cNvPr>
          <p:cNvSpPr txBox="1"/>
          <p:nvPr/>
        </p:nvSpPr>
        <p:spPr>
          <a:xfrm>
            <a:off x="6095999" y="6117335"/>
            <a:ext cx="63007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Butch Cassidy et le Kid  avec Paul Newman</a:t>
            </a:r>
          </a:p>
        </p:txBody>
      </p:sp>
    </p:spTree>
    <p:extLst>
      <p:ext uri="{BB962C8B-B14F-4D97-AF65-F5344CB8AC3E}">
        <p14:creationId xmlns:p14="http://schemas.microsoft.com/office/powerpoint/2010/main" val="2642221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194E986-E092-FA4C-7164-CE425EA173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7629" y="279000"/>
            <a:ext cx="63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05473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3E54435-3569-1C55-7A59-0DCBD61F1C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130" y="279000"/>
            <a:ext cx="4389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3935DD4E-719D-FFF1-C53A-C18871C59D26}"/>
              </a:ext>
            </a:extLst>
          </p:cNvPr>
          <p:cNvSpPr txBox="1"/>
          <p:nvPr/>
        </p:nvSpPr>
        <p:spPr>
          <a:xfrm>
            <a:off x="8208372" y="4214405"/>
            <a:ext cx="18573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1973</a:t>
            </a:r>
          </a:p>
        </p:txBody>
      </p:sp>
    </p:spTree>
    <p:extLst>
      <p:ext uri="{BB962C8B-B14F-4D97-AF65-F5344CB8AC3E}">
        <p14:creationId xmlns:p14="http://schemas.microsoft.com/office/powerpoint/2010/main" val="486181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6B9D9C9-D3C2-4D07-B796-B4DAA942A2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038"/>
          <a:stretch>
            <a:fillRect/>
          </a:stretch>
        </p:blipFill>
        <p:spPr>
          <a:xfrm>
            <a:off x="2667000" y="378501"/>
            <a:ext cx="6858000" cy="6100997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11780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A59408A-FFC8-756E-2387-89C16C2FB9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438150"/>
            <a:ext cx="11430000" cy="59817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24132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79110EA-4957-9BE3-2E5B-F46C9F8A5F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6000" y="279000"/>
            <a:ext cx="6300000" cy="630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E061D6B2-FB15-101B-D382-29CD7E6BE12E}"/>
              </a:ext>
            </a:extLst>
          </p:cNvPr>
          <p:cNvSpPr txBox="1"/>
          <p:nvPr/>
        </p:nvSpPr>
        <p:spPr>
          <a:xfrm>
            <a:off x="815204" y="4331153"/>
            <a:ext cx="25680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Film de Sydney Pollack  1972</a:t>
            </a:r>
          </a:p>
        </p:txBody>
      </p:sp>
    </p:spTree>
    <p:extLst>
      <p:ext uri="{BB962C8B-B14F-4D97-AF65-F5344CB8AC3E}">
        <p14:creationId xmlns:p14="http://schemas.microsoft.com/office/powerpoint/2010/main" val="4260249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6A31CCA-697A-75DC-A877-E017472A03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036" y="261000"/>
            <a:ext cx="11411928" cy="633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E69463C-4F9E-726B-F0A4-13552B577C47}"/>
              </a:ext>
            </a:extLst>
          </p:cNvPr>
          <p:cNvSpPr txBox="1"/>
          <p:nvPr/>
        </p:nvSpPr>
        <p:spPr>
          <a:xfrm>
            <a:off x="8908869" y="5766003"/>
            <a:ext cx="45199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Jeremiah Johnson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En cow-boy pacifiste</a:t>
            </a:r>
          </a:p>
        </p:txBody>
      </p:sp>
    </p:spTree>
    <p:extLst>
      <p:ext uri="{BB962C8B-B14F-4D97-AF65-F5344CB8AC3E}">
        <p14:creationId xmlns:p14="http://schemas.microsoft.com/office/powerpoint/2010/main" val="1427842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7FB91FD-8D10-D0CB-A205-4BA44A1AFE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1949" y="189000"/>
            <a:ext cx="4393440" cy="64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86744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76C95FE-75F6-493E-1E31-75983DB4FB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79152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620674C-2A60-A630-951E-190001DA40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6000" y="189000"/>
            <a:ext cx="6480000" cy="648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F8E6820A-957B-20F2-D3D7-C3035F4E305C}"/>
              </a:ext>
            </a:extLst>
          </p:cNvPr>
          <p:cNvSpPr txBox="1"/>
          <p:nvPr/>
        </p:nvSpPr>
        <p:spPr>
          <a:xfrm>
            <a:off x="9525000" y="4872038"/>
            <a:ext cx="17049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1974</a:t>
            </a:r>
          </a:p>
        </p:txBody>
      </p:sp>
    </p:spTree>
    <p:extLst>
      <p:ext uri="{BB962C8B-B14F-4D97-AF65-F5344CB8AC3E}">
        <p14:creationId xmlns:p14="http://schemas.microsoft.com/office/powerpoint/2010/main" val="844174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0A109B6-4809-B15B-7A73-B5E25C9D25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312" y="381000"/>
            <a:ext cx="9144000" cy="609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23F561A-2540-9ACE-5901-5868E84487B6}"/>
              </a:ext>
            </a:extLst>
          </p:cNvPr>
          <p:cNvSpPr txBox="1"/>
          <p:nvPr/>
        </p:nvSpPr>
        <p:spPr>
          <a:xfrm>
            <a:off x="699756" y="3781698"/>
            <a:ext cx="227850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Gatsby le magnifique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séducteur romantique</a:t>
            </a:r>
          </a:p>
        </p:txBody>
      </p:sp>
    </p:spTree>
    <p:extLst>
      <p:ext uri="{BB962C8B-B14F-4D97-AF65-F5344CB8AC3E}">
        <p14:creationId xmlns:p14="http://schemas.microsoft.com/office/powerpoint/2010/main" val="3616198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554DE9B-DF8E-2DB2-9C09-F55158986A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4400" y="189000"/>
            <a:ext cx="4903200" cy="64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31601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BD36403-1C9D-2445-A399-3E76D3E286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1625" y="885825"/>
            <a:ext cx="9048750" cy="508635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37051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384119D-1EC2-53A0-B6E8-6AA399B15B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8694" y="213928"/>
            <a:ext cx="4608000" cy="6430144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D0FB2AC9-79B4-F3FA-9DEA-87016A642FAE}"/>
              </a:ext>
            </a:extLst>
          </p:cNvPr>
          <p:cNvSpPr txBox="1"/>
          <p:nvPr/>
        </p:nvSpPr>
        <p:spPr>
          <a:xfrm>
            <a:off x="5942694" y="6273847"/>
            <a:ext cx="17573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1976</a:t>
            </a:r>
          </a:p>
        </p:txBody>
      </p:sp>
    </p:spTree>
    <p:extLst>
      <p:ext uri="{BB962C8B-B14F-4D97-AF65-F5344CB8AC3E}">
        <p14:creationId xmlns:p14="http://schemas.microsoft.com/office/powerpoint/2010/main" val="3550280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26B5F35-9473-484B-FA5C-378E9E8BA4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659" y="381000"/>
            <a:ext cx="9144000" cy="609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0CD86A3-4E34-0E92-54F2-BDD51EDAAD40}"/>
              </a:ext>
            </a:extLst>
          </p:cNvPr>
          <p:cNvSpPr txBox="1"/>
          <p:nvPr/>
        </p:nvSpPr>
        <p:spPr>
          <a:xfrm>
            <a:off x="9788577" y="4002374"/>
            <a:ext cx="2158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Les Hommes du Président</a:t>
            </a:r>
          </a:p>
        </p:txBody>
      </p:sp>
    </p:spTree>
    <p:extLst>
      <p:ext uri="{BB962C8B-B14F-4D97-AF65-F5344CB8AC3E}">
        <p14:creationId xmlns:p14="http://schemas.microsoft.com/office/powerpoint/2010/main" val="3446103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038C372-981C-2E5E-4233-00A4C5DC5F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464" y="261000"/>
            <a:ext cx="4923071" cy="6336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09120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A64A2CA-AAA6-9C5E-BF1C-48872F25AB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381000"/>
            <a:ext cx="9144000" cy="609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47718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A91F609-6731-833B-C20E-2830D2DFA3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7836" y="279000"/>
            <a:ext cx="945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0C2109-121F-D2D6-7EC8-8723917BDF8F}"/>
              </a:ext>
            </a:extLst>
          </p:cNvPr>
          <p:cNvSpPr txBox="1"/>
          <p:nvPr/>
        </p:nvSpPr>
        <p:spPr>
          <a:xfrm>
            <a:off x="1571047" y="279000"/>
            <a:ext cx="32028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Le </a:t>
            </a:r>
            <a:r>
              <a:rPr lang="fr-FR" sz="2400" b="1" i="1" dirty="0">
                <a:solidFill>
                  <a:schemeClr val="bg1"/>
                </a:solidFill>
              </a:rPr>
              <a:t>meilleur  1984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Joueur de base-ball</a:t>
            </a:r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5401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CAEAB98-4E68-D498-A4D5-F05D601D8F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274" y="279000"/>
            <a:ext cx="4051448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7745CD92-2888-14AB-D36F-F4A0E7DF7C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2725" y="279000"/>
            <a:ext cx="63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11360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20598A7-3253-1CFC-4C77-C3A3A0C2AD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0133" y="390027"/>
            <a:ext cx="4165783" cy="6077946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38427BB2-F358-DD4F-B9AC-029EEA69AA8C}"/>
              </a:ext>
            </a:extLst>
          </p:cNvPr>
          <p:cNvSpPr txBox="1"/>
          <p:nvPr/>
        </p:nvSpPr>
        <p:spPr>
          <a:xfrm>
            <a:off x="7883434" y="999308"/>
            <a:ext cx="40005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Réalisateur et Acteur   1998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À reçu 4 Oscars : 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Meilleur film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 Meilleur réalisateur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    Meilleur scénario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et Meilleur second rôle pour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Thimoty Hutton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Participation de Scarlett Johanson</a:t>
            </a:r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4728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42DFAE75-75FF-D238-AED2-0D6FCEB9D8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633" y="262890"/>
            <a:ext cx="11072734" cy="633222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8B42E1C-EA84-B944-F89C-C0C8039D1076}"/>
              </a:ext>
            </a:extLst>
          </p:cNvPr>
          <p:cNvSpPr txBox="1"/>
          <p:nvPr/>
        </p:nvSpPr>
        <p:spPr>
          <a:xfrm>
            <a:off x="559633" y="5764113"/>
            <a:ext cx="37325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L’homme qui murmurait à l’oreille des chevaux</a:t>
            </a:r>
          </a:p>
        </p:txBody>
      </p:sp>
    </p:spTree>
    <p:extLst>
      <p:ext uri="{BB962C8B-B14F-4D97-AF65-F5344CB8AC3E}">
        <p14:creationId xmlns:p14="http://schemas.microsoft.com/office/powerpoint/2010/main" val="2952229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6D3F5284-1F61-C871-337C-BA9C9A2D13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788" y="351000"/>
            <a:ext cx="4426164" cy="6156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D91E2B8A-BBF5-5985-92DF-56C75E2815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7644" y="765000"/>
            <a:ext cx="3761568" cy="5328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08123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02639E2-646A-DDAA-EB6D-9FA29C9207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00" y="225000"/>
            <a:ext cx="11392000" cy="6408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05C937B2-4B3C-FB66-6A1C-A3F5B81679C1}"/>
              </a:ext>
            </a:extLst>
          </p:cNvPr>
          <p:cNvSpPr txBox="1"/>
          <p:nvPr/>
        </p:nvSpPr>
        <p:spPr>
          <a:xfrm>
            <a:off x="1683475" y="5040630"/>
            <a:ext cx="24288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  </a:t>
            </a:r>
            <a:r>
              <a:rPr lang="fr-FR" sz="2400" b="1" i="1" dirty="0">
                <a:solidFill>
                  <a:schemeClr val="bg1"/>
                </a:solidFill>
              </a:rPr>
              <a:t>2007   avec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  Tom Cruise</a:t>
            </a:r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0832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647EDDB-E261-F77B-9A7A-6D2BCC3537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029" y="369000"/>
            <a:ext cx="11691941" cy="612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03140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B448535-1419-D5A8-D5F3-27787EA1DF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214312"/>
            <a:ext cx="11430000" cy="6429375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79808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D51D39D4-7232-163A-3D5C-DD3F16260F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1459" y="279000"/>
            <a:ext cx="4202949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5E56965E-A975-CFAD-287E-156D7EF8200B}"/>
              </a:ext>
            </a:extLst>
          </p:cNvPr>
          <p:cNvSpPr txBox="1"/>
          <p:nvPr/>
        </p:nvSpPr>
        <p:spPr>
          <a:xfrm>
            <a:off x="4710112" y="6117335"/>
            <a:ext cx="2771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Le couple REDFORD</a:t>
            </a:r>
          </a:p>
        </p:txBody>
      </p:sp>
    </p:spTree>
    <p:extLst>
      <p:ext uri="{BB962C8B-B14F-4D97-AF65-F5344CB8AC3E}">
        <p14:creationId xmlns:p14="http://schemas.microsoft.com/office/powerpoint/2010/main" val="2540475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E4B63A4-F383-9BD7-5190-E26EFD367E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553" y="341099"/>
            <a:ext cx="8460000" cy="6175801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10957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2AA6ADB-3370-E920-54A9-01F79BFCFD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360" y="381000"/>
            <a:ext cx="9144000" cy="609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380689C1-E678-218F-7F71-73B9DC383652}"/>
              </a:ext>
            </a:extLst>
          </p:cNvPr>
          <p:cNvSpPr txBox="1"/>
          <p:nvPr/>
        </p:nvSpPr>
        <p:spPr>
          <a:xfrm>
            <a:off x="1783489" y="6015335"/>
            <a:ext cx="78724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>
                <a:solidFill>
                  <a:schemeClr val="bg1"/>
                </a:solidFill>
              </a:rPr>
              <a:t>HOMMAGE A Robert REDFORD acteur 6éant d’Hollywood -</a:t>
            </a:r>
            <a:endParaRPr lang="fr-FR" sz="24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5463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3E294D90-D23F-08CB-E547-A86C2524836F}"/>
              </a:ext>
            </a:extLst>
          </p:cNvPr>
          <p:cNvSpPr txBox="1"/>
          <p:nvPr/>
        </p:nvSpPr>
        <p:spPr>
          <a:xfrm>
            <a:off x="2325189" y="1058091"/>
            <a:ext cx="108291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Présenté Un Hommage A  Robert Redford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6392A45E-1E24-6787-31B5-97626A146DA2}"/>
              </a:ext>
            </a:extLst>
          </p:cNvPr>
          <p:cNvSpPr txBox="1"/>
          <p:nvPr/>
        </p:nvSpPr>
        <p:spPr>
          <a:xfrm>
            <a:off x="3931921" y="2429608"/>
            <a:ext cx="80075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Sur La Suggestion De </a:t>
            </a:r>
            <a:r>
              <a:rPr lang="fr-FR" sz="2400" b="1" dirty="0" err="1">
                <a:solidFill>
                  <a:srgbClr val="FFFF00"/>
                </a:solidFill>
              </a:rPr>
              <a:t>JackDidier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14EBFE6-AD88-D71C-A2CA-0DA9ECF61852}"/>
              </a:ext>
            </a:extLst>
          </p:cNvPr>
          <p:cNvSpPr txBox="1"/>
          <p:nvPr/>
        </p:nvSpPr>
        <p:spPr>
          <a:xfrm>
            <a:off x="4219302" y="3714151"/>
            <a:ext cx="84516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2977020-51F5-D6E5-5DCB-B5F5D6C0C705}"/>
              </a:ext>
            </a:extLst>
          </p:cNvPr>
          <p:cNvSpPr txBox="1"/>
          <p:nvPr/>
        </p:nvSpPr>
        <p:spPr>
          <a:xfrm>
            <a:off x="5571309" y="4767943"/>
            <a:ext cx="47287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166496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/>
      </p:transition>
    </mc:Choice>
    <mc:Fallback>
      <p:transition spd="slow" advClick="0" advTm="12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164</Words>
  <Application>Microsoft Office PowerPoint</Application>
  <PresentationFormat>Grand écran</PresentationFormat>
  <Paragraphs>53</Paragraphs>
  <Slides>36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36</vt:i4>
      </vt:variant>
    </vt:vector>
  </HeadingPairs>
  <TitlesOfParts>
    <vt:vector size="40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7</cp:revision>
  <dcterms:created xsi:type="dcterms:W3CDTF">2025-09-17T14:05:53Z</dcterms:created>
  <dcterms:modified xsi:type="dcterms:W3CDTF">2025-09-18T04:29:43Z</dcterms:modified>
</cp:coreProperties>
</file>