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7" r:id="rId2"/>
    <p:sldId id="301" r:id="rId3"/>
    <p:sldId id="319" r:id="rId4"/>
    <p:sldId id="300" r:id="rId5"/>
    <p:sldId id="298" r:id="rId6"/>
    <p:sldId id="320" r:id="rId7"/>
    <p:sldId id="299" r:id="rId8"/>
    <p:sldId id="321" r:id="rId9"/>
    <p:sldId id="318" r:id="rId10"/>
    <p:sldId id="322" r:id="rId11"/>
    <p:sldId id="295" r:id="rId12"/>
    <p:sldId id="323" r:id="rId13"/>
    <p:sldId id="296" r:id="rId14"/>
    <p:sldId id="324" r:id="rId15"/>
    <p:sldId id="302" r:id="rId16"/>
    <p:sldId id="325" r:id="rId17"/>
    <p:sldId id="294" r:id="rId18"/>
    <p:sldId id="326" r:id="rId19"/>
    <p:sldId id="292" r:id="rId20"/>
    <p:sldId id="327" r:id="rId21"/>
    <p:sldId id="291" r:id="rId22"/>
    <p:sldId id="328" r:id="rId23"/>
    <p:sldId id="289" r:id="rId24"/>
    <p:sldId id="329" r:id="rId25"/>
    <p:sldId id="288" r:id="rId26"/>
    <p:sldId id="330" r:id="rId27"/>
    <p:sldId id="287" r:id="rId28"/>
    <p:sldId id="331" r:id="rId29"/>
    <p:sldId id="286" r:id="rId30"/>
    <p:sldId id="332" r:id="rId31"/>
    <p:sldId id="280" r:id="rId32"/>
    <p:sldId id="333" r:id="rId33"/>
    <p:sldId id="284" r:id="rId34"/>
    <p:sldId id="334" r:id="rId35"/>
    <p:sldId id="278" r:id="rId36"/>
    <p:sldId id="283" r:id="rId37"/>
    <p:sldId id="282" r:id="rId38"/>
    <p:sldId id="281" r:id="rId39"/>
    <p:sldId id="279" r:id="rId40"/>
    <p:sldId id="277" r:id="rId41"/>
    <p:sldId id="275" r:id="rId42"/>
    <p:sldId id="274" r:id="rId43"/>
    <p:sldId id="335" r:id="rId44"/>
  </p:sldIdLst>
  <p:sldSz cx="9180513" cy="536416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4L+IwRMpsKZlpPfzhYM8Gg==" hashData="4s71ltgWgMmke4gk+H7K7dqbyEMiqtTBngx6dylBt4FDHahjyiilBGuAGIGRkc6jFbCLyzt5ML50ZfoKhhYWMA=="/>
  <p:extLst>
    <p:ext uri="{EFAFB233-063F-42B5-8137-9DF3F51BA10A}">
      <p15:sldGuideLst xmlns:p15="http://schemas.microsoft.com/office/powerpoint/2012/main">
        <p15:guide id="1" orient="horz" pos="1690">
          <p15:clr>
            <a:srgbClr val="A4A3A4"/>
          </p15:clr>
        </p15:guide>
        <p15:guide id="2" pos="28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92" autoAdjust="0"/>
    <p:restoredTop sz="94660"/>
  </p:normalViewPr>
  <p:slideViewPr>
    <p:cSldViewPr>
      <p:cViewPr varScale="1">
        <p:scale>
          <a:sx n="99" d="100"/>
          <a:sy n="99" d="100"/>
        </p:scale>
        <p:origin x="1086" y="90"/>
      </p:cViewPr>
      <p:guideLst>
        <p:guide orient="horz" pos="1690"/>
        <p:guide pos="289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32E9AC9A-54CD-0C1C-BFC0-2747F64E13E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1B26069D-0C6D-00F9-44E6-8E10BA01353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7EA24482-1EC0-CF90-D862-C0D05FBC9140}"/>
              </a:ext>
            </a:extLst>
          </p:cNvPr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495300" y="685800"/>
            <a:ext cx="5867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5" name="Rectangle 5">
            <a:extLst>
              <a:ext uri="{FF2B5EF4-FFF2-40B4-BE49-F238E27FC236}">
                <a16:creationId xmlns:a16="http://schemas.microsoft.com/office/drawing/2014/main" id="{332A1D9A-3C24-D5EA-FA25-6FEDBA92601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56326" name="Rectangle 6">
            <a:extLst>
              <a:ext uri="{FF2B5EF4-FFF2-40B4-BE49-F238E27FC236}">
                <a16:creationId xmlns:a16="http://schemas.microsoft.com/office/drawing/2014/main" id="{156C3AA7-B971-46EE-2DB3-FCAABFC752E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6327" name="Rectangle 7">
            <a:extLst>
              <a:ext uri="{FF2B5EF4-FFF2-40B4-BE49-F238E27FC236}">
                <a16:creationId xmlns:a16="http://schemas.microsoft.com/office/drawing/2014/main" id="{6EA72A6D-6669-5DD3-3AB6-67759A97E95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811DFFD-C628-4668-AA65-D5F283F3EEEC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8975" y="1666875"/>
            <a:ext cx="7802563" cy="1149350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6363" y="3040063"/>
            <a:ext cx="6427787" cy="137001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AFBB66C-6F69-7361-6B6A-2D9C863815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F3D6EC7-36BE-93B3-61BA-B21BE65D19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4C0B58A-5C61-5491-3C92-8659F28D61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3C9935-341E-476E-BAD4-7A7D5EE4EE2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6489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3FC7F98-FB16-24C2-4975-0B1BF44148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8961B8F-61C6-E536-1BA8-ED252C9886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72B91FF-712A-26AB-82B7-B2698BAB62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144EEE-E04C-4105-A8C4-69843D4097D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9166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5488" y="3446463"/>
            <a:ext cx="7802562" cy="106521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5488" y="2273300"/>
            <a:ext cx="7802562" cy="117316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84435F6-2427-4B07-220C-05C908C45E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9065921-A10B-C74B-BD25-9FF52CCD3E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6C8FB55-1B21-D7D8-ECEC-716D8939BA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0AF3D6-2E5C-4042-826A-3731418ECF0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0107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0375" y="1250950"/>
            <a:ext cx="4054475" cy="3540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7250" y="1250950"/>
            <a:ext cx="4054475" cy="3540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776886-BF18-DE5A-6EE3-4E4122A7B9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0B62940-9250-B879-515F-4AB3194730A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8E73064-E9F2-3911-F86C-1880DEB83D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B4DD6D-68F1-417E-AD65-CA66391D07A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2010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88" y="214313"/>
            <a:ext cx="8262937" cy="8937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8788" y="1200150"/>
            <a:ext cx="4056062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8788" y="1701800"/>
            <a:ext cx="4056062" cy="3089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64075" y="1200150"/>
            <a:ext cx="4057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4075" y="1701800"/>
            <a:ext cx="4057650" cy="3089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5AF64FE-F020-0402-C417-0547602699C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B3754E5-2503-853B-7BA5-F8CA817986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B6648B7-2814-4BCD-7054-1529A6867F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D7ECD0-32E4-4E6E-88EE-C21C369A71E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0079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64A5629-6FFD-396E-DD86-E946E4FA8E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EEF9C25-259B-89FA-36BA-E4EFEC67A26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B7F20E5-6BEC-7B3F-8D91-F680FDB2C6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E04E47-2308-4BA9-9C4F-CEDC6D82BE8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5079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C7E0519-F282-D691-0142-43C580F13D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746BAC10-4D5E-8485-5A1A-78C1F278CD1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371D2D9-EE65-6F3F-CDBF-613D391925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945A3B-3B40-4717-9E8C-37452D279E2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5620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88" y="214313"/>
            <a:ext cx="3021012" cy="908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89338" y="214313"/>
            <a:ext cx="5132387" cy="45767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88" y="1122363"/>
            <a:ext cx="3021012" cy="36687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03CB83-A2B4-A2F6-FF67-B81CEDA310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1FA342-B03C-0285-4A5F-9CC50BC45A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224D8C-4F11-EAA8-CD7F-AB484087FB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EF8331-D87D-432A-8EEB-ABF00F19456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3550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00225" y="3754438"/>
            <a:ext cx="5507038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00225" y="479425"/>
            <a:ext cx="5507038" cy="32178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00225" y="4198938"/>
            <a:ext cx="5507038" cy="6286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3EA8C4-A4E6-5D8C-552D-30A538575D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830E346-3FB7-E1FE-3235-BF02EEB01D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301644-1CCC-91E9-E459-2AEB47AE0E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55913-3E66-4539-8716-87DB2D9F95A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2276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FAC7098-10DB-10A4-970C-B963E17CDB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AA52762-1630-34CB-E9A8-A488AD64EA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C4DF419-81A2-21DF-0864-98177C86A2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379A32-6393-485A-BAF3-2EE73D0AA27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4432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56388" y="214313"/>
            <a:ext cx="2065337" cy="4576762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0375" y="214313"/>
            <a:ext cx="6043613" cy="4576762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92A7B8E-3CC6-20B3-BB76-A3136A3D8C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E77F96B-3FF0-C403-2AB8-D8071320A42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38D2313-2827-8CBC-A4E0-FC2EA12FAD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C97D3B-3349-4EC8-8C0B-84B3BC9B3CC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6281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6D1F7E4-CDA2-CE1E-AE14-9BC2A35E27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60375" y="214313"/>
            <a:ext cx="82613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9" tIns="45703" rIns="91409" bIns="457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17C64BD-E84C-B316-CAA5-3BDDD30FD1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60375" y="1250950"/>
            <a:ext cx="826135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9" tIns="45703" rIns="91409" bIns="457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A77C28-0A87-C17C-CBF4-97EBD6CE4B5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0375" y="4884738"/>
            <a:ext cx="2141538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9" tIns="45703" rIns="91409" bIns="45703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19267CB-B094-0C77-878F-73448A8F89C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5313" y="4884738"/>
            <a:ext cx="2909887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9" tIns="45703" rIns="91409" bIns="45703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BBAD064-12EB-4984-56CB-F95EAB45096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78600" y="4884738"/>
            <a:ext cx="21431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9" tIns="45703" rIns="91409" bIns="45703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ACB30B-DA00-41DE-8F87-184ABB0A4B0D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6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Relationship Id="rId9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14.jpeg"/><Relationship Id="rId7" Type="http://schemas.openxmlformats.org/officeDocument/2006/relationships/image" Target="../media/image1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9.png"/><Relationship Id="rId7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11.png"/><Relationship Id="rId9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21.jpeg"/><Relationship Id="rId7" Type="http://schemas.openxmlformats.org/officeDocument/2006/relationships/image" Target="../media/image1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4.jpeg"/><Relationship Id="rId7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6.jpeg"/><Relationship Id="rId10" Type="http://schemas.openxmlformats.org/officeDocument/2006/relationships/image" Target="../media/image3.jpeg"/><Relationship Id="rId4" Type="http://schemas.openxmlformats.org/officeDocument/2006/relationships/image" Target="../media/image25.jpe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29.jpeg"/><Relationship Id="rId7" Type="http://schemas.openxmlformats.org/officeDocument/2006/relationships/image" Target="../media/image1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32.jpeg"/><Relationship Id="rId7" Type="http://schemas.openxmlformats.org/officeDocument/2006/relationships/image" Target="../media/image1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5.jpeg"/><Relationship Id="rId7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37.jpeg"/><Relationship Id="rId10" Type="http://schemas.openxmlformats.org/officeDocument/2006/relationships/image" Target="../media/image3.jpeg"/><Relationship Id="rId4" Type="http://schemas.openxmlformats.org/officeDocument/2006/relationships/image" Target="../media/image36.jpeg"/><Relationship Id="rId9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0.jpeg"/><Relationship Id="rId7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1.jpeg"/><Relationship Id="rId9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44.jpeg"/><Relationship Id="rId7" Type="http://schemas.openxmlformats.org/officeDocument/2006/relationships/image" Target="../media/image1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1.jpeg"/><Relationship Id="rId7" Type="http://schemas.openxmlformats.org/officeDocument/2006/relationships/image" Target="../media/image1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2.jpeg"/><Relationship Id="rId9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7.jpeg"/><Relationship Id="rId7" Type="http://schemas.openxmlformats.org/officeDocument/2006/relationships/image" Target="../media/image10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59.jpeg"/><Relationship Id="rId10" Type="http://schemas.openxmlformats.org/officeDocument/2006/relationships/image" Target="../media/image3.jpeg"/><Relationship Id="rId4" Type="http://schemas.openxmlformats.org/officeDocument/2006/relationships/image" Target="../media/image58.jpeg"/><Relationship Id="rId9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4.jpeg"/><Relationship Id="rId7" Type="http://schemas.openxmlformats.org/officeDocument/2006/relationships/image" Target="../media/image1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5.jpeg"/><Relationship Id="rId9" Type="http://schemas.openxmlformats.org/officeDocument/2006/relationships/image" Target="../media/image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1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2">
            <a:extLst>
              <a:ext uri="{FF2B5EF4-FFF2-40B4-BE49-F238E27FC236}">
                <a16:creationId xmlns:a16="http://schemas.microsoft.com/office/drawing/2014/main" id="{4AF53B71-D36B-5E30-CE8C-2352D230F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Oval 5" descr="9">
            <a:extLst>
              <a:ext uri="{FF2B5EF4-FFF2-40B4-BE49-F238E27FC236}">
                <a16:creationId xmlns:a16="http://schemas.microsoft.com/office/drawing/2014/main" id="{AD8437E7-D546-74C1-ABFC-1E6ED85A6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8663" y="2106613"/>
            <a:ext cx="1439862" cy="2303462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  <p:sndAc>
      <p:stSnd loop="1">
        <p:snd r:embed="rId2" name="Les corons Bachelet 2M - 4.1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3" descr="chaineterrils">
            <a:extLst>
              <a:ext uri="{FF2B5EF4-FFF2-40B4-BE49-F238E27FC236}">
                <a16:creationId xmlns:a16="http://schemas.microsoft.com/office/drawing/2014/main" id="{99DBDE67-7355-3050-A140-B117AA882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488" y="809625"/>
            <a:ext cx="9432926" cy="3671888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6" name="Oval 4" descr="9">
            <a:extLst>
              <a:ext uri="{FF2B5EF4-FFF2-40B4-BE49-F238E27FC236}">
                <a16:creationId xmlns:a16="http://schemas.microsoft.com/office/drawing/2014/main" id="{D999BD43-BE72-EA48-61F1-E3CF66F72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4738" y="4699000"/>
            <a:ext cx="360362" cy="50323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0933B9-148B-7A5B-D0B7-FAD42C18C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181" y="177006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000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 descr="slide0005_image017">
            <a:extLst>
              <a:ext uri="{FF2B5EF4-FFF2-40B4-BE49-F238E27FC236}">
                <a16:creationId xmlns:a16="http://schemas.microsoft.com/office/drawing/2014/main" id="{29585E6E-9C00-294D-51EA-6E7FA2C5C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377825"/>
            <a:ext cx="2592388" cy="38163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5" descr="268">
            <a:extLst>
              <a:ext uri="{FF2B5EF4-FFF2-40B4-BE49-F238E27FC236}">
                <a16:creationId xmlns:a16="http://schemas.microsoft.com/office/drawing/2014/main" id="{54A797BB-983F-93DE-A7C9-F0FD04D2F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350" y="377825"/>
            <a:ext cx="2917825" cy="40322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6" descr="slide0005_image016">
            <a:extLst>
              <a:ext uri="{FF2B5EF4-FFF2-40B4-BE49-F238E27FC236}">
                <a16:creationId xmlns:a16="http://schemas.microsoft.com/office/drawing/2014/main" id="{820046FA-794B-E680-D640-C861D436D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163" y="1025525"/>
            <a:ext cx="2824162" cy="40989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7" descr="slide0005_image334">
            <a:extLst>
              <a:ext uri="{FF2B5EF4-FFF2-40B4-BE49-F238E27FC236}">
                <a16:creationId xmlns:a16="http://schemas.microsoft.com/office/drawing/2014/main" id="{CF3921D7-2D15-C895-9C3A-FEA638D01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30638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8" descr="slide0005_image334">
            <a:extLst>
              <a:ext uri="{FF2B5EF4-FFF2-40B4-BE49-F238E27FC236}">
                <a16:creationId xmlns:a16="http://schemas.microsoft.com/office/drawing/2014/main" id="{5A2DC62A-C0D0-8A08-BE53-26E5C8115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5" y="95408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9" descr="slide0005_image334">
            <a:extLst>
              <a:ext uri="{FF2B5EF4-FFF2-40B4-BE49-F238E27FC236}">
                <a16:creationId xmlns:a16="http://schemas.microsoft.com/office/drawing/2014/main" id="{3A72D580-384D-D2C8-B871-26AF1EA91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913" y="30638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0" descr="slide0005_image334">
            <a:extLst>
              <a:ext uri="{FF2B5EF4-FFF2-40B4-BE49-F238E27FC236}">
                <a16:creationId xmlns:a16="http://schemas.microsoft.com/office/drawing/2014/main" id="{40347230-A9B0-8EF2-E199-2C94A0A44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3063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1" descr="slide0005_image334">
            <a:extLst>
              <a:ext uri="{FF2B5EF4-FFF2-40B4-BE49-F238E27FC236}">
                <a16:creationId xmlns:a16="http://schemas.microsoft.com/office/drawing/2014/main" id="{95359717-CB56-EAAC-FE34-0826F869C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954088"/>
            <a:ext cx="50323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12" descr="slide0005_image334">
            <a:extLst>
              <a:ext uri="{FF2B5EF4-FFF2-40B4-BE49-F238E27FC236}">
                <a16:creationId xmlns:a16="http://schemas.microsoft.com/office/drawing/2014/main" id="{77229184-9376-01CB-C30A-895C2EB45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00" y="3063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3" descr="slide0005_image334">
            <a:extLst>
              <a:ext uri="{FF2B5EF4-FFF2-40B4-BE49-F238E27FC236}">
                <a16:creationId xmlns:a16="http://schemas.microsoft.com/office/drawing/2014/main" id="{0E4F0218-5469-E274-E24A-8F8DC73F2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3762375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4" descr="slide0005_image334">
            <a:extLst>
              <a:ext uri="{FF2B5EF4-FFF2-40B4-BE49-F238E27FC236}">
                <a16:creationId xmlns:a16="http://schemas.microsoft.com/office/drawing/2014/main" id="{8E26CDFB-50C3-C5C0-67DC-0BD2618B4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5" y="4699000"/>
            <a:ext cx="48736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Picture 15" descr="slide0005_image334">
            <a:extLst>
              <a:ext uri="{FF2B5EF4-FFF2-40B4-BE49-F238E27FC236}">
                <a16:creationId xmlns:a16="http://schemas.microsoft.com/office/drawing/2014/main" id="{0CA092DC-E9E3-9548-AE91-A2B56CEDD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913" y="3978275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9" name="Picture 16" descr="slide0005_image334">
            <a:extLst>
              <a:ext uri="{FF2B5EF4-FFF2-40B4-BE49-F238E27FC236}">
                <a16:creationId xmlns:a16="http://schemas.microsoft.com/office/drawing/2014/main" id="{45C3739B-5B61-A652-2A1F-C19AB7866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275" y="3978275"/>
            <a:ext cx="504825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0" name="Picture 17" descr="slide0005_image334">
            <a:extLst>
              <a:ext uri="{FF2B5EF4-FFF2-40B4-BE49-F238E27FC236}">
                <a16:creationId xmlns:a16="http://schemas.microsoft.com/office/drawing/2014/main" id="{D4911186-3E9A-4D86-3EB6-B5589183F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376237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Picture 18" descr="slide0005_image334">
            <a:extLst>
              <a:ext uri="{FF2B5EF4-FFF2-40B4-BE49-F238E27FC236}">
                <a16:creationId xmlns:a16="http://schemas.microsoft.com/office/drawing/2014/main" id="{2A93BD6A-9701-FA11-9158-8CE79CB0C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4699000"/>
            <a:ext cx="5032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5" name="Oval 19" descr="9">
            <a:extLst>
              <a:ext uri="{FF2B5EF4-FFF2-40B4-BE49-F238E27FC236}">
                <a16:creationId xmlns:a16="http://schemas.microsoft.com/office/drawing/2014/main" id="{90B5C5BA-7C64-7E0D-C4B7-068E6708F0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4738" y="4699000"/>
            <a:ext cx="360362" cy="503238"/>
          </a:xfrm>
          <a:prstGeom prst="ellipse">
            <a:avLst/>
          </a:prstGeom>
          <a:blipFill dpi="0" rotWithShape="1">
            <a:blip r:embed="rId9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 descr="10">
            <a:extLst>
              <a:ext uri="{FF2B5EF4-FFF2-40B4-BE49-F238E27FC236}">
                <a16:creationId xmlns:a16="http://schemas.microsoft.com/office/drawing/2014/main" id="{08579EFA-2F34-F467-8CDE-4CDA06B85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377825"/>
            <a:ext cx="3240088" cy="432117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4" descr="3093977417_1_5_4jIt73UP">
            <a:extLst>
              <a:ext uri="{FF2B5EF4-FFF2-40B4-BE49-F238E27FC236}">
                <a16:creationId xmlns:a16="http://schemas.microsoft.com/office/drawing/2014/main" id="{6CC03C2E-B28E-003E-9266-12E6BE3BF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1314450"/>
            <a:ext cx="5067300" cy="31305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5" descr="slide0005_image334">
            <a:extLst>
              <a:ext uri="{FF2B5EF4-FFF2-40B4-BE49-F238E27FC236}">
                <a16:creationId xmlns:a16="http://schemas.microsoft.com/office/drawing/2014/main" id="{D3242C11-2EEB-1003-2A14-5BE0014B5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30638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 descr="slide0005_image334">
            <a:extLst>
              <a:ext uri="{FF2B5EF4-FFF2-40B4-BE49-F238E27FC236}">
                <a16:creationId xmlns:a16="http://schemas.microsoft.com/office/drawing/2014/main" id="{1911BCA2-7C1B-3465-6781-033B683AA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241425"/>
            <a:ext cx="5032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7" descr="slide0005_image334">
            <a:extLst>
              <a:ext uri="{FF2B5EF4-FFF2-40B4-BE49-F238E27FC236}">
                <a16:creationId xmlns:a16="http://schemas.microsoft.com/office/drawing/2014/main" id="{4CB6FDED-762A-51FC-DD45-EE54FF16F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40497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8" descr="slide0005_image334">
            <a:extLst>
              <a:ext uri="{FF2B5EF4-FFF2-40B4-BE49-F238E27FC236}">
                <a16:creationId xmlns:a16="http://schemas.microsoft.com/office/drawing/2014/main" id="{EC9111AD-65C8-20C2-7B57-5F0AF64FB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4265613"/>
            <a:ext cx="48736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9" descr="slide0005_image334">
            <a:extLst>
              <a:ext uri="{FF2B5EF4-FFF2-40B4-BE49-F238E27FC236}">
                <a16:creationId xmlns:a16="http://schemas.microsoft.com/office/drawing/2014/main" id="{5ACBB33B-5826-C4A2-646E-470258FFA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163" y="3063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10" descr="slide0005_image334">
            <a:extLst>
              <a:ext uri="{FF2B5EF4-FFF2-40B4-BE49-F238E27FC236}">
                <a16:creationId xmlns:a16="http://schemas.microsoft.com/office/drawing/2014/main" id="{ABB10480-2107-4061-99F6-65D4EFC6F5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163" y="42656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11" descr="slide0005_image334">
            <a:extLst>
              <a:ext uri="{FF2B5EF4-FFF2-40B4-BE49-F238E27FC236}">
                <a16:creationId xmlns:a16="http://schemas.microsoft.com/office/drawing/2014/main" id="{E736EDC7-8CDB-B648-093C-67AF2599B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275" y="404971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2" descr="slide0005_image334">
            <a:extLst>
              <a:ext uri="{FF2B5EF4-FFF2-40B4-BE49-F238E27FC236}">
                <a16:creationId xmlns:a16="http://schemas.microsoft.com/office/drawing/2014/main" id="{692B3BF1-9FC6-D2DF-3945-DF697F33A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275" y="12414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7" name="Oval 13" descr="9">
            <a:extLst>
              <a:ext uri="{FF2B5EF4-FFF2-40B4-BE49-F238E27FC236}">
                <a16:creationId xmlns:a16="http://schemas.microsoft.com/office/drawing/2014/main" id="{F632A048-D94D-99BB-F70F-109D7B0A5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4738" y="4699000"/>
            <a:ext cx="360362" cy="503238"/>
          </a:xfrm>
          <a:prstGeom prst="ellipse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04E9DF-1982-45A1-9E3E-A46733C98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175" y="0"/>
            <a:ext cx="5364163" cy="536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17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3" descr="132785650742">
            <a:extLst>
              <a:ext uri="{FF2B5EF4-FFF2-40B4-BE49-F238E27FC236}">
                <a16:creationId xmlns:a16="http://schemas.microsoft.com/office/drawing/2014/main" id="{379AF740-C210-CF70-A8F9-259E9E7B8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161925"/>
            <a:ext cx="4032250" cy="2519363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4" descr="slide0005_image334">
            <a:extLst>
              <a:ext uri="{FF2B5EF4-FFF2-40B4-BE49-F238E27FC236}">
                <a16:creationId xmlns:a16="http://schemas.microsoft.com/office/drawing/2014/main" id="{7B34DEA0-C76D-4274-B92F-5A3AF6D46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9048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5" descr="slide0005_image334">
            <a:extLst>
              <a:ext uri="{FF2B5EF4-FFF2-40B4-BE49-F238E27FC236}">
                <a16:creationId xmlns:a16="http://schemas.microsoft.com/office/drawing/2014/main" id="{093E29B4-BD14-E529-0E62-B0F733AB0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2249488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6" descr="slide0005_image334">
            <a:extLst>
              <a:ext uri="{FF2B5EF4-FFF2-40B4-BE49-F238E27FC236}">
                <a16:creationId xmlns:a16="http://schemas.microsoft.com/office/drawing/2014/main" id="{9854D4E1-0728-21AA-E9C1-0E51FCC2D0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904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7" descr="slide0005_image334">
            <a:extLst>
              <a:ext uri="{FF2B5EF4-FFF2-40B4-BE49-F238E27FC236}">
                <a16:creationId xmlns:a16="http://schemas.microsoft.com/office/drawing/2014/main" id="{255A09BC-7C97-A640-FF94-C081D125F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224948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9" descr="slide0004_image012">
            <a:extLst>
              <a:ext uri="{FF2B5EF4-FFF2-40B4-BE49-F238E27FC236}">
                <a16:creationId xmlns:a16="http://schemas.microsoft.com/office/drawing/2014/main" id="{3F1FA58D-2151-F6A4-EF15-B24C73CAE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161925"/>
            <a:ext cx="4044950" cy="4386263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10" descr="slide0005_image334">
            <a:extLst>
              <a:ext uri="{FF2B5EF4-FFF2-40B4-BE49-F238E27FC236}">
                <a16:creationId xmlns:a16="http://schemas.microsoft.com/office/drawing/2014/main" id="{4B647E5A-6906-5685-7C36-A8C8C9065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9048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11" descr="slide0005_image334">
            <a:extLst>
              <a:ext uri="{FF2B5EF4-FFF2-40B4-BE49-F238E27FC236}">
                <a16:creationId xmlns:a16="http://schemas.microsoft.com/office/drawing/2014/main" id="{87E703C4-BF34-A213-D549-98392C440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904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12" descr="slide0005_image334">
            <a:extLst>
              <a:ext uri="{FF2B5EF4-FFF2-40B4-BE49-F238E27FC236}">
                <a16:creationId xmlns:a16="http://schemas.microsoft.com/office/drawing/2014/main" id="{2E9DB931-877D-FA44-8ECE-9D05D9A6B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412273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13" descr="slide0005_image334">
            <a:extLst>
              <a:ext uri="{FF2B5EF4-FFF2-40B4-BE49-F238E27FC236}">
                <a16:creationId xmlns:a16="http://schemas.microsoft.com/office/drawing/2014/main" id="{D1FC9277-C507-0248-2B78-E9EF78A88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4122738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14" descr="slide0006_image014">
            <a:extLst>
              <a:ext uri="{FF2B5EF4-FFF2-40B4-BE49-F238E27FC236}">
                <a16:creationId xmlns:a16="http://schemas.microsoft.com/office/drawing/2014/main" id="{60FD6F19-589C-2DB3-2129-7B1F56769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2970213"/>
            <a:ext cx="4105275" cy="19367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6" name="Picture 15" descr="slide0005_image334">
            <a:extLst>
              <a:ext uri="{FF2B5EF4-FFF2-40B4-BE49-F238E27FC236}">
                <a16:creationId xmlns:a16="http://schemas.microsoft.com/office/drawing/2014/main" id="{0060A10C-2868-E2C6-8EFD-E735A9674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663" y="44815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16" descr="slide0005_image334">
            <a:extLst>
              <a:ext uri="{FF2B5EF4-FFF2-40B4-BE49-F238E27FC236}">
                <a16:creationId xmlns:a16="http://schemas.microsoft.com/office/drawing/2014/main" id="{1DEC42E3-30FA-FF76-0724-26174F4E7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4481513"/>
            <a:ext cx="48736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17" descr="slide0005_image334">
            <a:extLst>
              <a:ext uri="{FF2B5EF4-FFF2-40B4-BE49-F238E27FC236}">
                <a16:creationId xmlns:a16="http://schemas.microsoft.com/office/drawing/2014/main" id="{B3700063-129B-BBC3-0C39-C4D1C8AE1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289877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icture 18" descr="slide0005_image334">
            <a:extLst>
              <a:ext uri="{FF2B5EF4-FFF2-40B4-BE49-F238E27FC236}">
                <a16:creationId xmlns:a16="http://schemas.microsoft.com/office/drawing/2014/main" id="{F144D7D5-1E6F-69DA-8400-4DB8BC146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663" y="289877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9" name="Oval 19" descr="9">
            <a:extLst>
              <a:ext uri="{FF2B5EF4-FFF2-40B4-BE49-F238E27FC236}">
                <a16:creationId xmlns:a16="http://schemas.microsoft.com/office/drawing/2014/main" id="{EFDC644E-3BF1-C1AE-16A8-73CDC400A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4738" y="4699000"/>
            <a:ext cx="360362" cy="503238"/>
          </a:xfrm>
          <a:prstGeom prst="ellipse">
            <a:avLst/>
          </a:prstGeom>
          <a:blipFill dpi="0" rotWithShape="1">
            <a:blip r:embed="rId9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A3527B-0446-7DB5-7AEE-BB2F1C584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731" y="510381"/>
            <a:ext cx="611505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632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mineur-16">
            <a:extLst>
              <a:ext uri="{FF2B5EF4-FFF2-40B4-BE49-F238E27FC236}">
                <a16:creationId xmlns:a16="http://schemas.microsoft.com/office/drawing/2014/main" id="{0356607F-FC93-F434-E219-2405DA319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1241425"/>
            <a:ext cx="3455988" cy="38163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3" descr="la mine kipushi">
            <a:extLst>
              <a:ext uri="{FF2B5EF4-FFF2-40B4-BE49-F238E27FC236}">
                <a16:creationId xmlns:a16="http://schemas.microsoft.com/office/drawing/2014/main" id="{8F759078-971B-5368-49D1-2921A7DDE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25" y="954088"/>
            <a:ext cx="4537075" cy="30956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4" descr="slide0005_image334">
            <a:extLst>
              <a:ext uri="{FF2B5EF4-FFF2-40B4-BE49-F238E27FC236}">
                <a16:creationId xmlns:a16="http://schemas.microsoft.com/office/drawing/2014/main" id="{DA60EA05-3C2E-AFBA-0499-3C5F6EE58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16998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5" descr="slide0005_image334">
            <a:extLst>
              <a:ext uri="{FF2B5EF4-FFF2-40B4-BE49-F238E27FC236}">
                <a16:creationId xmlns:a16="http://schemas.microsoft.com/office/drawing/2014/main" id="{96E80DC7-2A15-1865-5AEC-0D95EDFBA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688" y="3617913"/>
            <a:ext cx="48736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6" descr="slide0005_image334">
            <a:extLst>
              <a:ext uri="{FF2B5EF4-FFF2-40B4-BE49-F238E27FC236}">
                <a16:creationId xmlns:a16="http://schemas.microsoft.com/office/drawing/2014/main" id="{A52437D8-C6CB-44C2-B921-2507835288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4625975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7" descr="slide0005_image334">
            <a:extLst>
              <a:ext uri="{FF2B5EF4-FFF2-40B4-BE49-F238E27FC236}">
                <a16:creationId xmlns:a16="http://schemas.microsoft.com/office/drawing/2014/main" id="{F4BA867E-00FB-0DE3-4D74-82931FC69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11699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 descr="slide0005_image334">
            <a:extLst>
              <a:ext uri="{FF2B5EF4-FFF2-40B4-BE49-F238E27FC236}">
                <a16:creationId xmlns:a16="http://schemas.microsoft.com/office/drawing/2014/main" id="{C95914CF-A50D-7341-05A9-F11FE73C6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462597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9" descr="slide0005_image334">
            <a:extLst>
              <a:ext uri="{FF2B5EF4-FFF2-40B4-BE49-F238E27FC236}">
                <a16:creationId xmlns:a16="http://schemas.microsoft.com/office/drawing/2014/main" id="{3A20A79D-BA32-5B78-CFAB-F47869336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361791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10" descr="slide0005_image334">
            <a:extLst>
              <a:ext uri="{FF2B5EF4-FFF2-40B4-BE49-F238E27FC236}">
                <a16:creationId xmlns:a16="http://schemas.microsoft.com/office/drawing/2014/main" id="{9077ABFF-363B-CEE9-53E6-0322DCD6D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882650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1" descr="slide0005_image334">
            <a:extLst>
              <a:ext uri="{FF2B5EF4-FFF2-40B4-BE49-F238E27FC236}">
                <a16:creationId xmlns:a16="http://schemas.microsoft.com/office/drawing/2014/main" id="{CB33CF6A-AD7F-8C26-0FB9-FA0800457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688" y="88265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64" name="Oval 12" descr="9">
            <a:extLst>
              <a:ext uri="{FF2B5EF4-FFF2-40B4-BE49-F238E27FC236}">
                <a16:creationId xmlns:a16="http://schemas.microsoft.com/office/drawing/2014/main" id="{F017271A-2CEB-6FA1-A540-40892805B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4738" y="4699000"/>
            <a:ext cx="360362" cy="503238"/>
          </a:xfrm>
          <a:prstGeom prst="ellipse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4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709102-D20A-67BD-8B39-02FE69A10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610" y="0"/>
            <a:ext cx="3957293" cy="536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331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5">
            <a:extLst>
              <a:ext uri="{FF2B5EF4-FFF2-40B4-BE49-F238E27FC236}">
                <a16:creationId xmlns:a16="http://schemas.microsoft.com/office/drawing/2014/main" id="{B777571C-A3AD-9659-C55D-E98BDBFE5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233363"/>
            <a:ext cx="3743325" cy="21431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3" descr="6">
            <a:extLst>
              <a:ext uri="{FF2B5EF4-FFF2-40B4-BE49-F238E27FC236}">
                <a16:creationId xmlns:a16="http://schemas.microsoft.com/office/drawing/2014/main" id="{6D18B58C-7AE9-7F90-0232-B3FF38F50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2538413"/>
            <a:ext cx="4278313" cy="26289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4" descr="7">
            <a:extLst>
              <a:ext uri="{FF2B5EF4-FFF2-40B4-BE49-F238E27FC236}">
                <a16:creationId xmlns:a16="http://schemas.microsoft.com/office/drawing/2014/main" id="{F58C7637-D90C-0C57-73BA-80A623BA9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2538413"/>
            <a:ext cx="4032250" cy="26638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5" descr="11">
            <a:extLst>
              <a:ext uri="{FF2B5EF4-FFF2-40B4-BE49-F238E27FC236}">
                <a16:creationId xmlns:a16="http://schemas.microsoft.com/office/drawing/2014/main" id="{26C0E40E-7B78-B941-4755-F3BD52E15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161925"/>
            <a:ext cx="3695700" cy="221138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6" descr="slide0005_image334">
            <a:extLst>
              <a:ext uri="{FF2B5EF4-FFF2-40B4-BE49-F238E27FC236}">
                <a16:creationId xmlns:a16="http://schemas.microsoft.com/office/drawing/2014/main" id="{BB457627-7F61-71F4-347A-FAA46DBA9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16192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7" descr="slide0005_image334">
            <a:extLst>
              <a:ext uri="{FF2B5EF4-FFF2-40B4-BE49-F238E27FC236}">
                <a16:creationId xmlns:a16="http://schemas.microsoft.com/office/drawing/2014/main" id="{B438A791-CE75-648C-FF89-8A45CC6C1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246538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8" descr="slide0005_image334">
            <a:extLst>
              <a:ext uri="{FF2B5EF4-FFF2-40B4-BE49-F238E27FC236}">
                <a16:creationId xmlns:a16="http://schemas.microsoft.com/office/drawing/2014/main" id="{72D62D5B-DD29-DDDD-BF2A-7815FD104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246538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9" descr="slide0005_image334">
            <a:extLst>
              <a:ext uri="{FF2B5EF4-FFF2-40B4-BE49-F238E27FC236}">
                <a16:creationId xmlns:a16="http://schemas.microsoft.com/office/drawing/2014/main" id="{CBAEEBF4-39D6-D867-2DE1-EFAC24472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9048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10" descr="slide0005_image334">
            <a:extLst>
              <a:ext uri="{FF2B5EF4-FFF2-40B4-BE49-F238E27FC236}">
                <a16:creationId xmlns:a16="http://schemas.microsoft.com/office/drawing/2014/main" id="{EAD74987-B5B8-D06B-420A-8487AB39C8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1619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11" descr="slide0005_image334">
            <a:extLst>
              <a:ext uri="{FF2B5EF4-FFF2-40B4-BE49-F238E27FC236}">
                <a16:creationId xmlns:a16="http://schemas.microsoft.com/office/drawing/2014/main" id="{3A64F4BA-28EF-938D-E688-D02FCA047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24653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12" descr="slide0005_image334">
            <a:extLst>
              <a:ext uri="{FF2B5EF4-FFF2-40B4-BE49-F238E27FC236}">
                <a16:creationId xmlns:a16="http://schemas.microsoft.com/office/drawing/2014/main" id="{F4C89CE1-9A6F-705F-227F-A55D3EE1D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24653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4" name="Picture 13" descr="slide0005_image334">
            <a:extLst>
              <a:ext uri="{FF2B5EF4-FFF2-40B4-BE49-F238E27FC236}">
                <a16:creationId xmlns:a16="http://schemas.microsoft.com/office/drawing/2014/main" id="{A8E5624B-34AD-5659-C0C5-2FDA6E9E2E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038" y="904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5" name="Picture 14" descr="slide0005_image334">
            <a:extLst>
              <a:ext uri="{FF2B5EF4-FFF2-40B4-BE49-F238E27FC236}">
                <a16:creationId xmlns:a16="http://schemas.microsoft.com/office/drawing/2014/main" id="{2245BEBF-2EEE-5CED-9CEB-BF0DDBF4D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4770438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6" name="Picture 15" descr="slide0005_image334">
            <a:extLst>
              <a:ext uri="{FF2B5EF4-FFF2-40B4-BE49-F238E27FC236}">
                <a16:creationId xmlns:a16="http://schemas.microsoft.com/office/drawing/2014/main" id="{AC544970-2B33-D16A-8B12-261193C31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1962150"/>
            <a:ext cx="48736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icture 16" descr="slide0005_image334">
            <a:extLst>
              <a:ext uri="{FF2B5EF4-FFF2-40B4-BE49-F238E27FC236}">
                <a16:creationId xmlns:a16="http://schemas.microsoft.com/office/drawing/2014/main" id="{82A724C1-0B22-5528-B21C-211ED4C48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4770438"/>
            <a:ext cx="48736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8" name="Picture 17" descr="slide0005_image334">
            <a:extLst>
              <a:ext uri="{FF2B5EF4-FFF2-40B4-BE49-F238E27FC236}">
                <a16:creationId xmlns:a16="http://schemas.microsoft.com/office/drawing/2014/main" id="{971DE223-E5A5-497A-A581-B07D996B0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1962150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9" name="Picture 18" descr="slide0005_image334">
            <a:extLst>
              <a:ext uri="{FF2B5EF4-FFF2-40B4-BE49-F238E27FC236}">
                <a16:creationId xmlns:a16="http://schemas.microsoft.com/office/drawing/2014/main" id="{AC160009-F21F-48ED-ACFE-120C05363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863" y="196215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0" name="Picture 19" descr="slide0005_image334">
            <a:extLst>
              <a:ext uri="{FF2B5EF4-FFF2-40B4-BE49-F238E27FC236}">
                <a16:creationId xmlns:a16="http://schemas.microsoft.com/office/drawing/2014/main" id="{3B81CB63-C939-DF92-76EB-D3874B972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477043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1" name="Picture 20" descr="slide0005_image334">
            <a:extLst>
              <a:ext uri="{FF2B5EF4-FFF2-40B4-BE49-F238E27FC236}">
                <a16:creationId xmlns:a16="http://schemas.microsoft.com/office/drawing/2014/main" id="{FA585FA7-C7EA-1E3A-BA34-87BF4F1A7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477043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2" name="Picture 21" descr="slide0005_image334">
            <a:extLst>
              <a:ext uri="{FF2B5EF4-FFF2-40B4-BE49-F238E27FC236}">
                <a16:creationId xmlns:a16="http://schemas.microsoft.com/office/drawing/2014/main" id="{63A8317A-E1C9-1AF0-80AA-8ECE5EA09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038" y="196215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8" name="Oval 22" descr="9">
            <a:extLst>
              <a:ext uri="{FF2B5EF4-FFF2-40B4-BE49-F238E27FC236}">
                <a16:creationId xmlns:a16="http://schemas.microsoft.com/office/drawing/2014/main" id="{839B49FD-7FE4-3652-3FC1-6EA49A3EAC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4738" y="161925"/>
            <a:ext cx="360362" cy="503238"/>
          </a:xfrm>
          <a:prstGeom prst="ellipse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CA4E4B-EE5C-D04E-2DB2-6477BFAB1D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81" y="110331"/>
            <a:ext cx="66865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270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3" descr="images">
            <a:extLst>
              <a:ext uri="{FF2B5EF4-FFF2-40B4-BE49-F238E27FC236}">
                <a16:creationId xmlns:a16="http://schemas.microsoft.com/office/drawing/2014/main" id="{CB446218-51F1-2EE6-B554-ED4C611B4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449263"/>
            <a:ext cx="3960812" cy="273526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4" descr="travail8">
            <a:extLst>
              <a:ext uri="{FF2B5EF4-FFF2-40B4-BE49-F238E27FC236}">
                <a16:creationId xmlns:a16="http://schemas.microsoft.com/office/drawing/2014/main" id="{9E886262-9EF0-96A7-161B-66FEB2195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1962150"/>
            <a:ext cx="4176713" cy="302418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5" descr="slide0005_image334">
            <a:extLst>
              <a:ext uri="{FF2B5EF4-FFF2-40B4-BE49-F238E27FC236}">
                <a16:creationId xmlns:a16="http://schemas.microsoft.com/office/drawing/2014/main" id="{A72638E1-22CC-C6D9-304F-8DDE68EAD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18907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6" descr="slide0005_image334">
            <a:extLst>
              <a:ext uri="{FF2B5EF4-FFF2-40B4-BE49-F238E27FC236}">
                <a16:creationId xmlns:a16="http://schemas.microsoft.com/office/drawing/2014/main" id="{57E644D1-6F4F-AD32-69E0-14D8A8E60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37782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7" descr="slide0005_image334">
            <a:extLst>
              <a:ext uri="{FF2B5EF4-FFF2-40B4-BE49-F238E27FC236}">
                <a16:creationId xmlns:a16="http://schemas.microsoft.com/office/drawing/2014/main" id="{2F8BE8AD-2DFE-AA6E-57DB-93BE29F8A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3778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8" descr="slide0005_image334">
            <a:extLst>
              <a:ext uri="{FF2B5EF4-FFF2-40B4-BE49-F238E27FC236}">
                <a16:creationId xmlns:a16="http://schemas.microsoft.com/office/drawing/2014/main" id="{A795955F-593A-9A61-77BF-C23A3B5A7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2754313"/>
            <a:ext cx="48736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9" descr="slide0005_image334">
            <a:extLst>
              <a:ext uri="{FF2B5EF4-FFF2-40B4-BE49-F238E27FC236}">
                <a16:creationId xmlns:a16="http://schemas.microsoft.com/office/drawing/2014/main" id="{43428629-1FE7-BE25-C479-37381B402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4554538"/>
            <a:ext cx="48736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10" descr="slide0005_image334">
            <a:extLst>
              <a:ext uri="{FF2B5EF4-FFF2-40B4-BE49-F238E27FC236}">
                <a16:creationId xmlns:a16="http://schemas.microsoft.com/office/drawing/2014/main" id="{B540446A-7AD3-0B20-3ACB-603AE2963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27543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11" descr="slide0005_image334">
            <a:extLst>
              <a:ext uri="{FF2B5EF4-FFF2-40B4-BE49-F238E27FC236}">
                <a16:creationId xmlns:a16="http://schemas.microsoft.com/office/drawing/2014/main" id="{2C90EE08-24DA-1600-E386-76C4404AC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455453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2" descr="slide0005_image334">
            <a:extLst>
              <a:ext uri="{FF2B5EF4-FFF2-40B4-BE49-F238E27FC236}">
                <a16:creationId xmlns:a16="http://schemas.microsoft.com/office/drawing/2014/main" id="{504B5AD6-1819-7242-9040-ED38C6203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189071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5" name="Oval 13" descr="9">
            <a:extLst>
              <a:ext uri="{FF2B5EF4-FFF2-40B4-BE49-F238E27FC236}">
                <a16:creationId xmlns:a16="http://schemas.microsoft.com/office/drawing/2014/main" id="{7B241873-72EF-B619-6124-61409FFBC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92FBFD-52D0-5369-8E3F-7FB670C3F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36" y="161800"/>
            <a:ext cx="7956884" cy="530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6607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9" descr="114886015_small">
            <a:extLst>
              <a:ext uri="{FF2B5EF4-FFF2-40B4-BE49-F238E27FC236}">
                <a16:creationId xmlns:a16="http://schemas.microsoft.com/office/drawing/2014/main" id="{65016E91-89FD-90AD-6200-5364D7B1A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1098550"/>
            <a:ext cx="4313238" cy="404018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8" descr="758px-TamarackMiners_CopperCountryMI_sepia">
            <a:extLst>
              <a:ext uri="{FF2B5EF4-FFF2-40B4-BE49-F238E27FC236}">
                <a16:creationId xmlns:a16="http://schemas.microsoft.com/office/drawing/2014/main" id="{AFD4C099-1EE5-EF3B-A4A3-5AA24CE44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306388"/>
            <a:ext cx="3889375" cy="33845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slide0005_image334">
            <a:extLst>
              <a:ext uri="{FF2B5EF4-FFF2-40B4-BE49-F238E27FC236}">
                <a16:creationId xmlns:a16="http://schemas.microsoft.com/office/drawing/2014/main" id="{3BB679F4-8B66-45F2-B2C6-934A707B16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2333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 descr="slide0005_image334">
            <a:extLst>
              <a:ext uri="{FF2B5EF4-FFF2-40B4-BE49-F238E27FC236}">
                <a16:creationId xmlns:a16="http://schemas.microsoft.com/office/drawing/2014/main" id="{C97AEEBB-BE8D-B4BC-30BA-CA5436905F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2333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6" descr="slide0005_image334">
            <a:extLst>
              <a:ext uri="{FF2B5EF4-FFF2-40B4-BE49-F238E27FC236}">
                <a16:creationId xmlns:a16="http://schemas.microsoft.com/office/drawing/2014/main" id="{0167DFEB-7A0E-D9A9-B720-7BF05BF5B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3257550"/>
            <a:ext cx="48736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7" descr="slide0005_image334">
            <a:extLst>
              <a:ext uri="{FF2B5EF4-FFF2-40B4-BE49-F238E27FC236}">
                <a16:creationId xmlns:a16="http://schemas.microsoft.com/office/drawing/2014/main" id="{E6F5A3E8-A8B6-E253-2536-9A8241E1B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325755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11" descr="slide0005_image334">
            <a:extLst>
              <a:ext uri="{FF2B5EF4-FFF2-40B4-BE49-F238E27FC236}">
                <a16:creationId xmlns:a16="http://schemas.microsoft.com/office/drawing/2014/main" id="{16945A7D-B8A5-553F-63AD-CB881E9E3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1025525"/>
            <a:ext cx="5032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2" descr="slide0005_image334">
            <a:extLst>
              <a:ext uri="{FF2B5EF4-FFF2-40B4-BE49-F238E27FC236}">
                <a16:creationId xmlns:a16="http://schemas.microsoft.com/office/drawing/2014/main" id="{65185FB7-464E-12B7-DC74-2BDB16E5A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10255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13" descr="slide0005_image334">
            <a:extLst>
              <a:ext uri="{FF2B5EF4-FFF2-40B4-BE49-F238E27FC236}">
                <a16:creationId xmlns:a16="http://schemas.microsoft.com/office/drawing/2014/main" id="{881115D4-AA42-982C-5873-9F2A926CD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477043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14" descr="slide0005_image334">
            <a:extLst>
              <a:ext uri="{FF2B5EF4-FFF2-40B4-BE49-F238E27FC236}">
                <a16:creationId xmlns:a16="http://schemas.microsoft.com/office/drawing/2014/main" id="{FE54CD62-51B4-0D25-8027-A4A8E4364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4699000"/>
            <a:ext cx="48736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4" name="Oval 16" descr="9">
            <a:extLst>
              <a:ext uri="{FF2B5EF4-FFF2-40B4-BE49-F238E27FC236}">
                <a16:creationId xmlns:a16="http://schemas.microsoft.com/office/drawing/2014/main" id="{C1ECF087-7607-1BE0-EAF0-FEAEC72CD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C0015E-E16E-7BCC-0A9D-CB1B68DE6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308" y="0"/>
            <a:ext cx="4505897" cy="536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170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1">
            <a:extLst>
              <a:ext uri="{FF2B5EF4-FFF2-40B4-BE49-F238E27FC236}">
                <a16:creationId xmlns:a16="http://schemas.microsoft.com/office/drawing/2014/main" id="{7CC85835-0554-1295-7A2E-81CACC2A0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306388"/>
            <a:ext cx="3887787" cy="230346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3" descr="slide0008_image025">
            <a:extLst>
              <a:ext uri="{FF2B5EF4-FFF2-40B4-BE49-F238E27FC236}">
                <a16:creationId xmlns:a16="http://schemas.microsoft.com/office/drawing/2014/main" id="{357842B1-2A09-31C4-5522-7AF244B62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2393950"/>
            <a:ext cx="4294188" cy="2754313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4" descr="201304280005-full">
            <a:extLst>
              <a:ext uri="{FF2B5EF4-FFF2-40B4-BE49-F238E27FC236}">
                <a16:creationId xmlns:a16="http://schemas.microsoft.com/office/drawing/2014/main" id="{0D05797E-47D0-9B49-AE2F-93A8F55083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233363"/>
            <a:ext cx="4032250" cy="20161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5" descr="repasmineurs1908">
            <a:extLst>
              <a:ext uri="{FF2B5EF4-FFF2-40B4-BE49-F238E27FC236}">
                <a16:creationId xmlns:a16="http://schemas.microsoft.com/office/drawing/2014/main" id="{F0BB9081-3E2D-1ABF-7B1C-0699AB756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2825750"/>
            <a:ext cx="3671887" cy="2189163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6" descr="slide0005_image334">
            <a:extLst>
              <a:ext uri="{FF2B5EF4-FFF2-40B4-BE49-F238E27FC236}">
                <a16:creationId xmlns:a16="http://schemas.microsoft.com/office/drawing/2014/main" id="{43A28643-9D68-55E6-BF3E-5E2D2CD32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23336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7" descr="slide0005_image334">
            <a:extLst>
              <a:ext uri="{FF2B5EF4-FFF2-40B4-BE49-F238E27FC236}">
                <a16:creationId xmlns:a16="http://schemas.microsoft.com/office/drawing/2014/main" id="{8C0FE6C2-9424-E4D9-868E-B027E99E5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275431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8" descr="slide0005_image334">
            <a:extLst>
              <a:ext uri="{FF2B5EF4-FFF2-40B4-BE49-F238E27FC236}">
                <a16:creationId xmlns:a16="http://schemas.microsoft.com/office/drawing/2014/main" id="{C077C7B1-A2C0-37DB-BF22-B6367AAB0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232251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9" descr="slide0005_image334">
            <a:extLst>
              <a:ext uri="{FF2B5EF4-FFF2-40B4-BE49-F238E27FC236}">
                <a16:creationId xmlns:a16="http://schemas.microsoft.com/office/drawing/2014/main" id="{B013918F-9664-E9AC-9307-BE4C6251A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16192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10" descr="slide0005_image334">
            <a:extLst>
              <a:ext uri="{FF2B5EF4-FFF2-40B4-BE49-F238E27FC236}">
                <a16:creationId xmlns:a16="http://schemas.microsoft.com/office/drawing/2014/main" id="{A7CCA91A-D0DD-5146-FDD2-B9A0DF1D2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2333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11" descr="slide0005_image334">
            <a:extLst>
              <a:ext uri="{FF2B5EF4-FFF2-40B4-BE49-F238E27FC236}">
                <a16:creationId xmlns:a16="http://schemas.microsoft.com/office/drawing/2014/main" id="{2EF6A5D6-E1FD-9FCA-162C-37B57992F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75" y="1619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12" descr="slide0005_image334">
            <a:extLst>
              <a:ext uri="{FF2B5EF4-FFF2-40B4-BE49-F238E27FC236}">
                <a16:creationId xmlns:a16="http://schemas.microsoft.com/office/drawing/2014/main" id="{17D79E88-219C-4C85-C263-8FE3C512C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232251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Picture 13" descr="slide0005_image334">
            <a:extLst>
              <a:ext uri="{FF2B5EF4-FFF2-40B4-BE49-F238E27FC236}">
                <a16:creationId xmlns:a16="http://schemas.microsoft.com/office/drawing/2014/main" id="{FFE3063F-40BB-3538-6E05-EB6BB6DBD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275431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Picture 14" descr="slide0005_image334">
            <a:extLst>
              <a:ext uri="{FF2B5EF4-FFF2-40B4-BE49-F238E27FC236}">
                <a16:creationId xmlns:a16="http://schemas.microsoft.com/office/drawing/2014/main" id="{670889FE-9804-38F9-6693-3780DB000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2178050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15" descr="slide0005_image334">
            <a:extLst>
              <a:ext uri="{FF2B5EF4-FFF2-40B4-BE49-F238E27FC236}">
                <a16:creationId xmlns:a16="http://schemas.microsoft.com/office/drawing/2014/main" id="{7FD498D6-5D9C-BB3E-FB7C-3560D8F3C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4625975"/>
            <a:ext cx="48736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16" descr="slide0005_image334">
            <a:extLst>
              <a:ext uri="{FF2B5EF4-FFF2-40B4-BE49-F238E27FC236}">
                <a16:creationId xmlns:a16="http://schemas.microsoft.com/office/drawing/2014/main" id="{F0C9A26C-4041-405C-6AC5-FBCB60261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1817688"/>
            <a:ext cx="48736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0" name="Picture 17" descr="slide0005_image334">
            <a:extLst>
              <a:ext uri="{FF2B5EF4-FFF2-40B4-BE49-F238E27FC236}">
                <a16:creationId xmlns:a16="http://schemas.microsoft.com/office/drawing/2014/main" id="{4E49F9A5-E96D-0AA0-9150-2FBBAEC1D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4770438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1" name="Picture 18" descr="slide0005_image334">
            <a:extLst>
              <a:ext uri="{FF2B5EF4-FFF2-40B4-BE49-F238E27FC236}">
                <a16:creationId xmlns:a16="http://schemas.microsoft.com/office/drawing/2014/main" id="{3C110172-EB4C-1BA5-552F-5135FABF3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2178050"/>
            <a:ext cx="5032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2" name="Picture 19" descr="slide0005_image334">
            <a:extLst>
              <a:ext uri="{FF2B5EF4-FFF2-40B4-BE49-F238E27FC236}">
                <a16:creationId xmlns:a16="http://schemas.microsoft.com/office/drawing/2014/main" id="{305A6D8F-F1FD-089F-D3B1-2CBCFEB55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462597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3" name="Picture 20" descr="slide0005_image334">
            <a:extLst>
              <a:ext uri="{FF2B5EF4-FFF2-40B4-BE49-F238E27FC236}">
                <a16:creationId xmlns:a16="http://schemas.microsoft.com/office/drawing/2014/main" id="{5B55E31C-87AD-A8F7-35BA-A470C6017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75" y="181768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4" name="Picture 21" descr="slide0005_image334">
            <a:extLst>
              <a:ext uri="{FF2B5EF4-FFF2-40B4-BE49-F238E27FC236}">
                <a16:creationId xmlns:a16="http://schemas.microsoft.com/office/drawing/2014/main" id="{9B4D3B7C-14A6-1B36-112F-9EDF7A9A7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477043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3" name="Oval 23" descr="9">
            <a:extLst>
              <a:ext uri="{FF2B5EF4-FFF2-40B4-BE49-F238E27FC236}">
                <a16:creationId xmlns:a16="http://schemas.microsoft.com/office/drawing/2014/main" id="{6B06206E-2D17-EB51-5B0A-EE86B4295B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0265E2-D36A-4F52-0611-0519DDC3B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06" y="334169"/>
            <a:ext cx="7048500" cy="469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027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12">
            <a:extLst>
              <a:ext uri="{FF2B5EF4-FFF2-40B4-BE49-F238E27FC236}">
                <a16:creationId xmlns:a16="http://schemas.microsoft.com/office/drawing/2014/main" id="{FDB2895B-8A13-19FA-CC2B-F0C2D968D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738188"/>
            <a:ext cx="2665413" cy="37147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3" descr="blog-les-gueules-noires">
            <a:extLst>
              <a:ext uri="{FF2B5EF4-FFF2-40B4-BE49-F238E27FC236}">
                <a16:creationId xmlns:a16="http://schemas.microsoft.com/office/drawing/2014/main" id="{BD61B5D6-8E65-ED75-91EB-B34286352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13" y="1169988"/>
            <a:ext cx="2662237" cy="39608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4" descr="3093977417_1_15_u5XMrn14">
            <a:extLst>
              <a:ext uri="{FF2B5EF4-FFF2-40B4-BE49-F238E27FC236}">
                <a16:creationId xmlns:a16="http://schemas.microsoft.com/office/drawing/2014/main" id="{4BF3EF2D-C5D4-2A15-9450-E9B1D24E2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233363"/>
            <a:ext cx="2646362" cy="39608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5" descr="slide0005_image334">
            <a:extLst>
              <a:ext uri="{FF2B5EF4-FFF2-40B4-BE49-F238E27FC236}">
                <a16:creationId xmlns:a16="http://schemas.microsoft.com/office/drawing/2014/main" id="{FA4B481F-024C-03EA-EC6C-2E181BF46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16192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6" descr="slide0005_image334">
            <a:extLst>
              <a:ext uri="{FF2B5EF4-FFF2-40B4-BE49-F238E27FC236}">
                <a16:creationId xmlns:a16="http://schemas.microsoft.com/office/drawing/2014/main" id="{7FE2AD25-AC40-481E-A89D-F302FD051F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788" y="109855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7" descr="slide0005_image334">
            <a:extLst>
              <a:ext uri="{FF2B5EF4-FFF2-40B4-BE49-F238E27FC236}">
                <a16:creationId xmlns:a16="http://schemas.microsoft.com/office/drawing/2014/main" id="{57D5B938-7D73-C9EE-7ABF-D55154EE1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0" y="6651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8" descr="slide0005_image334">
            <a:extLst>
              <a:ext uri="{FF2B5EF4-FFF2-40B4-BE49-F238E27FC236}">
                <a16:creationId xmlns:a16="http://schemas.microsoft.com/office/drawing/2014/main" id="{08959A1D-9B2B-0E6B-CC05-5C0D2FD58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1619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9" descr="slide0005_image334">
            <a:extLst>
              <a:ext uri="{FF2B5EF4-FFF2-40B4-BE49-F238E27FC236}">
                <a16:creationId xmlns:a16="http://schemas.microsoft.com/office/drawing/2014/main" id="{6BDBC5A3-FDA5-42B3-B33E-014D1AFFA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6651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Picture 10" descr="slide0005_image334">
            <a:extLst>
              <a:ext uri="{FF2B5EF4-FFF2-40B4-BE49-F238E27FC236}">
                <a16:creationId xmlns:a16="http://schemas.microsoft.com/office/drawing/2014/main" id="{DBA8E530-1FB0-9A32-615F-FEAA08248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1098550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11" descr="slide0005_image334">
            <a:extLst>
              <a:ext uri="{FF2B5EF4-FFF2-40B4-BE49-F238E27FC236}">
                <a16:creationId xmlns:a16="http://schemas.microsoft.com/office/drawing/2014/main" id="{C9B0C0E4-6C1B-9145-F103-532F2FD2A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3762375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Picture 12" descr="slide0005_image334">
            <a:extLst>
              <a:ext uri="{FF2B5EF4-FFF2-40B4-BE49-F238E27FC236}">
                <a16:creationId xmlns:a16="http://schemas.microsoft.com/office/drawing/2014/main" id="{0FAF7A02-8551-653E-22C4-9CE5E2DCC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0" y="40497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4" name="Picture 13" descr="slide0005_image334">
            <a:extLst>
              <a:ext uri="{FF2B5EF4-FFF2-40B4-BE49-F238E27FC236}">
                <a16:creationId xmlns:a16="http://schemas.microsoft.com/office/drawing/2014/main" id="{5611E6C7-E136-EE81-C2FA-F8DEECAB2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788" y="4699000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5" name="Picture 14" descr="slide0005_image334">
            <a:extLst>
              <a:ext uri="{FF2B5EF4-FFF2-40B4-BE49-F238E27FC236}">
                <a16:creationId xmlns:a16="http://schemas.microsoft.com/office/drawing/2014/main" id="{90ECF6DC-2A2A-9908-44AC-B236CC2B5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38338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6" name="Picture 15" descr="slide0005_image334">
            <a:extLst>
              <a:ext uri="{FF2B5EF4-FFF2-40B4-BE49-F238E27FC236}">
                <a16:creationId xmlns:a16="http://schemas.microsoft.com/office/drawing/2014/main" id="{82C28542-7E23-F9CA-8B0E-22BD27314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404971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7" name="Picture 16" descr="slide0005_image334">
            <a:extLst>
              <a:ext uri="{FF2B5EF4-FFF2-40B4-BE49-F238E27FC236}">
                <a16:creationId xmlns:a16="http://schemas.microsoft.com/office/drawing/2014/main" id="{CC909F73-DE80-A782-1D4A-185EBAD01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469900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5" name="Oval 17" descr="9">
            <a:extLst>
              <a:ext uri="{FF2B5EF4-FFF2-40B4-BE49-F238E27FC236}">
                <a16:creationId xmlns:a16="http://schemas.microsoft.com/office/drawing/2014/main" id="{F807EA10-95AF-F271-AF87-D6B40F7C72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9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646B8A-B6FC-BF11-6125-2A213176E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256" y="286544"/>
            <a:ext cx="6858000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5549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93b5f0f74dbf2d4ecf8b9f95aaa0196e">
            <a:extLst>
              <a:ext uri="{FF2B5EF4-FFF2-40B4-BE49-F238E27FC236}">
                <a16:creationId xmlns:a16="http://schemas.microsoft.com/office/drawing/2014/main" id="{B0594380-C1BB-5B38-7008-8A8BE7937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1314450"/>
            <a:ext cx="3960813" cy="28067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8" name="Picture 3" descr="2281783859_1">
            <a:extLst>
              <a:ext uri="{FF2B5EF4-FFF2-40B4-BE49-F238E27FC236}">
                <a16:creationId xmlns:a16="http://schemas.microsoft.com/office/drawing/2014/main" id="{EDD2C9D9-4ED5-F919-D1DC-886F0F264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588" y="233363"/>
            <a:ext cx="4491037" cy="48244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4" descr="slide0005_image334">
            <a:extLst>
              <a:ext uri="{FF2B5EF4-FFF2-40B4-BE49-F238E27FC236}">
                <a16:creationId xmlns:a16="http://schemas.microsoft.com/office/drawing/2014/main" id="{E7F90DB1-506E-5AC0-ADD8-2271638E2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563" y="16192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5" descr="slide0005_image334">
            <a:extLst>
              <a:ext uri="{FF2B5EF4-FFF2-40B4-BE49-F238E27FC236}">
                <a16:creationId xmlns:a16="http://schemas.microsoft.com/office/drawing/2014/main" id="{A3C73CC8-F2CE-7CBE-91D2-AC051EAB7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124142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6" descr="slide0005_image334">
            <a:extLst>
              <a:ext uri="{FF2B5EF4-FFF2-40B4-BE49-F238E27FC236}">
                <a16:creationId xmlns:a16="http://schemas.microsoft.com/office/drawing/2014/main" id="{A02EB550-EAA6-9B11-39BD-72A78F3C4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12414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7" descr="slide0005_image334">
            <a:extLst>
              <a:ext uri="{FF2B5EF4-FFF2-40B4-BE49-F238E27FC236}">
                <a16:creationId xmlns:a16="http://schemas.microsoft.com/office/drawing/2014/main" id="{E33FA70E-0A4A-1658-0D66-68F0F1094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1619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8" descr="slide0005_image334">
            <a:extLst>
              <a:ext uri="{FF2B5EF4-FFF2-40B4-BE49-F238E27FC236}">
                <a16:creationId xmlns:a16="http://schemas.microsoft.com/office/drawing/2014/main" id="{B72119F8-8F29-D317-1EEE-774C58B78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3690938"/>
            <a:ext cx="48736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9" descr="slide0005_image334">
            <a:extLst>
              <a:ext uri="{FF2B5EF4-FFF2-40B4-BE49-F238E27FC236}">
                <a16:creationId xmlns:a16="http://schemas.microsoft.com/office/drawing/2014/main" id="{B552FD54-1506-CAFB-1472-F45DCCD80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563" y="4625975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10" descr="slide0005_image334">
            <a:extLst>
              <a:ext uri="{FF2B5EF4-FFF2-40B4-BE49-F238E27FC236}">
                <a16:creationId xmlns:a16="http://schemas.microsoft.com/office/drawing/2014/main" id="{CA603982-DDE2-1670-BD8A-70C42457F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369093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1" descr="slide0005_image334">
            <a:extLst>
              <a:ext uri="{FF2B5EF4-FFF2-40B4-BE49-F238E27FC236}">
                <a16:creationId xmlns:a16="http://schemas.microsoft.com/office/drawing/2014/main" id="{DB462946-3A2A-7327-08DC-05A8BD0AC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462597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4" name="Oval 12" descr="9">
            <a:extLst>
              <a:ext uri="{FF2B5EF4-FFF2-40B4-BE49-F238E27FC236}">
                <a16:creationId xmlns:a16="http://schemas.microsoft.com/office/drawing/2014/main" id="{DD21A462-52C6-0B3C-535D-27EFDC10C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3741D5-F7AF-14FA-C1F2-F372B2C69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6" y="205581"/>
            <a:ext cx="91440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800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3093977417_1_3_oe2O7vwP">
            <a:extLst>
              <a:ext uri="{FF2B5EF4-FFF2-40B4-BE49-F238E27FC236}">
                <a16:creationId xmlns:a16="http://schemas.microsoft.com/office/drawing/2014/main" id="{7498E4A1-189F-857C-7E57-50CCCC17A5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522288"/>
            <a:ext cx="6335713" cy="43926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2" name="Picture 3" descr="slide0005_image334">
            <a:extLst>
              <a:ext uri="{FF2B5EF4-FFF2-40B4-BE49-F238E27FC236}">
                <a16:creationId xmlns:a16="http://schemas.microsoft.com/office/drawing/2014/main" id="{69A1F578-23F4-1209-E53E-1B3CE2DB5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92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4" descr="slide0005_image334">
            <a:extLst>
              <a:ext uri="{FF2B5EF4-FFF2-40B4-BE49-F238E27FC236}">
                <a16:creationId xmlns:a16="http://schemas.microsoft.com/office/drawing/2014/main" id="{66B723B9-C752-336E-9884-788735588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92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5" descr="slide0005_image334">
            <a:extLst>
              <a:ext uri="{FF2B5EF4-FFF2-40B4-BE49-F238E27FC236}">
                <a16:creationId xmlns:a16="http://schemas.microsoft.com/office/drawing/2014/main" id="{6EE8914E-0AFB-6B35-BCC1-FC2244251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815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6" descr="slide0005_image334">
            <a:extLst>
              <a:ext uri="{FF2B5EF4-FFF2-40B4-BE49-F238E27FC236}">
                <a16:creationId xmlns:a16="http://schemas.microsoft.com/office/drawing/2014/main" id="{2D4D32FC-ABF9-F423-1E8C-77FE89DF2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815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Oval 7" descr="9">
            <a:extLst>
              <a:ext uri="{FF2B5EF4-FFF2-40B4-BE49-F238E27FC236}">
                <a16:creationId xmlns:a16="http://schemas.microsoft.com/office/drawing/2014/main" id="{DA57D480-96E6-4DBB-73DF-DE56741405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5FE48F-2077-CC94-C73A-4C09D95FA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69" y="119856"/>
            <a:ext cx="8029575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5993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4" descr="mineurs-tous-noirs">
            <a:extLst>
              <a:ext uri="{FF2B5EF4-FFF2-40B4-BE49-F238E27FC236}">
                <a16:creationId xmlns:a16="http://schemas.microsoft.com/office/drawing/2014/main" id="{7DBE9E07-A46D-DE42-C239-83163A71E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522288"/>
            <a:ext cx="6335713" cy="43926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7" descr="slide0005_image334">
            <a:extLst>
              <a:ext uri="{FF2B5EF4-FFF2-40B4-BE49-F238E27FC236}">
                <a16:creationId xmlns:a16="http://schemas.microsoft.com/office/drawing/2014/main" id="{7CD5C633-1871-97E4-8266-24366C351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815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8" descr="slide0005_image334">
            <a:extLst>
              <a:ext uri="{FF2B5EF4-FFF2-40B4-BE49-F238E27FC236}">
                <a16:creationId xmlns:a16="http://schemas.microsoft.com/office/drawing/2014/main" id="{1BEE3AAF-6930-9E4C-9179-D049778A6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92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9" descr="slide0005_image334">
            <a:extLst>
              <a:ext uri="{FF2B5EF4-FFF2-40B4-BE49-F238E27FC236}">
                <a16:creationId xmlns:a16="http://schemas.microsoft.com/office/drawing/2014/main" id="{ED95B61C-E04A-A88A-0168-E0713E776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92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10" descr="slide0005_image334">
            <a:extLst>
              <a:ext uri="{FF2B5EF4-FFF2-40B4-BE49-F238E27FC236}">
                <a16:creationId xmlns:a16="http://schemas.microsoft.com/office/drawing/2014/main" id="{D026991F-BA47-74C6-8C22-B0ABB6533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815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9" name="Oval 15" descr="9">
            <a:extLst>
              <a:ext uri="{FF2B5EF4-FFF2-40B4-BE49-F238E27FC236}">
                <a16:creationId xmlns:a16="http://schemas.microsoft.com/office/drawing/2014/main" id="{623B5A74-01A3-32BF-DFB0-6D99DB91A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277B3F-3EB3-421C-B1E8-59CAD54CD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181" y="177006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7765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1355238448_54_Landres_002">
            <a:extLst>
              <a:ext uri="{FF2B5EF4-FFF2-40B4-BE49-F238E27FC236}">
                <a16:creationId xmlns:a16="http://schemas.microsoft.com/office/drawing/2014/main" id="{7BF64D38-C7B5-B5DF-6E68-71F97C394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825" y="2898775"/>
            <a:ext cx="3673475" cy="23177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0" name="Picture 3" descr="mineurs">
            <a:extLst>
              <a:ext uri="{FF2B5EF4-FFF2-40B4-BE49-F238E27FC236}">
                <a16:creationId xmlns:a16="http://schemas.microsoft.com/office/drawing/2014/main" id="{D66E60B9-FA8E-1041-0CBF-B3271442C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306388"/>
            <a:ext cx="4164012" cy="2376487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4" descr="slide0017_image049">
            <a:extLst>
              <a:ext uri="{FF2B5EF4-FFF2-40B4-BE49-F238E27FC236}">
                <a16:creationId xmlns:a16="http://schemas.microsoft.com/office/drawing/2014/main" id="{1ADB1F61-2D6B-400D-70CB-297D317FB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306388"/>
            <a:ext cx="3600450" cy="48244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5" descr="slide0005_image334">
            <a:extLst>
              <a:ext uri="{FF2B5EF4-FFF2-40B4-BE49-F238E27FC236}">
                <a16:creationId xmlns:a16="http://schemas.microsoft.com/office/drawing/2014/main" id="{82CEAA54-2EF3-F824-C70E-9FEC0A34C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2333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6" descr="slide0005_image334">
            <a:extLst>
              <a:ext uri="{FF2B5EF4-FFF2-40B4-BE49-F238E27FC236}">
                <a16:creationId xmlns:a16="http://schemas.microsoft.com/office/drawing/2014/main" id="{2EF3895B-F5A7-DB83-BF1A-344252CC4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2333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7" descr="slide0005_image334">
            <a:extLst>
              <a:ext uri="{FF2B5EF4-FFF2-40B4-BE49-F238E27FC236}">
                <a16:creationId xmlns:a16="http://schemas.microsoft.com/office/drawing/2014/main" id="{0261953C-2B10-C5ED-1967-731FC2C97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388" y="282575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8" descr="slide0005_image334">
            <a:extLst>
              <a:ext uri="{FF2B5EF4-FFF2-40B4-BE49-F238E27FC236}">
                <a16:creationId xmlns:a16="http://schemas.microsoft.com/office/drawing/2014/main" id="{58645227-F4BB-677E-AE0B-E009361A6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863" y="2333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9" descr="slide0005_image334">
            <a:extLst>
              <a:ext uri="{FF2B5EF4-FFF2-40B4-BE49-F238E27FC236}">
                <a16:creationId xmlns:a16="http://schemas.microsoft.com/office/drawing/2014/main" id="{1A93754D-C495-2A2F-D79A-A6696F308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913" y="2825750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10" descr="slide0005_image334">
            <a:extLst>
              <a:ext uri="{FF2B5EF4-FFF2-40B4-BE49-F238E27FC236}">
                <a16:creationId xmlns:a16="http://schemas.microsoft.com/office/drawing/2014/main" id="{67B3DA72-3C9F-C6DB-AFAD-AD1189DD0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2333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11" descr="slide0005_image334">
            <a:extLst>
              <a:ext uri="{FF2B5EF4-FFF2-40B4-BE49-F238E27FC236}">
                <a16:creationId xmlns:a16="http://schemas.microsoft.com/office/drawing/2014/main" id="{76F29843-308D-D77A-8EB9-F4A125B9F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863" y="469900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9" name="Picture 12" descr="slide0005_image334">
            <a:extLst>
              <a:ext uri="{FF2B5EF4-FFF2-40B4-BE49-F238E27FC236}">
                <a16:creationId xmlns:a16="http://schemas.microsoft.com/office/drawing/2014/main" id="{C3D901C2-2F61-27BB-0DB8-AB6E77647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224948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0" name="Picture 13" descr="slide0005_image334">
            <a:extLst>
              <a:ext uri="{FF2B5EF4-FFF2-40B4-BE49-F238E27FC236}">
                <a16:creationId xmlns:a16="http://schemas.microsoft.com/office/drawing/2014/main" id="{C78ACED8-B90D-23F4-190E-1D1D41FB0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913" y="477043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1" name="Picture 14" descr="slide0005_image334">
            <a:extLst>
              <a:ext uri="{FF2B5EF4-FFF2-40B4-BE49-F238E27FC236}">
                <a16:creationId xmlns:a16="http://schemas.microsoft.com/office/drawing/2014/main" id="{F74EED0B-68F1-42F8-1C3D-FD8D34EE5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2249488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2" name="Picture 15" descr="slide0005_image334">
            <a:extLst>
              <a:ext uri="{FF2B5EF4-FFF2-40B4-BE49-F238E27FC236}">
                <a16:creationId xmlns:a16="http://schemas.microsoft.com/office/drawing/2014/main" id="{1A28E36A-29F1-4EC6-88A3-B6FDCCF8D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388" y="4770438"/>
            <a:ext cx="48736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3" name="Picture 16" descr="slide0005_image334">
            <a:extLst>
              <a:ext uri="{FF2B5EF4-FFF2-40B4-BE49-F238E27FC236}">
                <a16:creationId xmlns:a16="http://schemas.microsoft.com/office/drawing/2014/main" id="{349F59AA-FFCC-1EDD-D31A-61888C3C5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4699000"/>
            <a:ext cx="48736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5" name="Oval 17" descr="9">
            <a:extLst>
              <a:ext uri="{FF2B5EF4-FFF2-40B4-BE49-F238E27FC236}">
                <a16:creationId xmlns:a16="http://schemas.microsoft.com/office/drawing/2014/main" id="{361A2430-8555-8167-0AD4-0DF7DB7C19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9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D54E23-94AA-7979-AFCC-DDDCE9BF8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6" y="162719"/>
            <a:ext cx="9144000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8876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2075034901_small_2">
            <a:extLst>
              <a:ext uri="{FF2B5EF4-FFF2-40B4-BE49-F238E27FC236}">
                <a16:creationId xmlns:a16="http://schemas.microsoft.com/office/drawing/2014/main" id="{D35AC78E-641C-9AE1-0E6E-1BF06F1BF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522288"/>
            <a:ext cx="6335713" cy="43926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4" name="Picture 7" descr="slide0005_image334">
            <a:extLst>
              <a:ext uri="{FF2B5EF4-FFF2-40B4-BE49-F238E27FC236}">
                <a16:creationId xmlns:a16="http://schemas.microsoft.com/office/drawing/2014/main" id="{1A87CB49-0971-8557-F9BA-76A0A8E72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92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9" descr="slide0005_image334">
            <a:extLst>
              <a:ext uri="{FF2B5EF4-FFF2-40B4-BE49-F238E27FC236}">
                <a16:creationId xmlns:a16="http://schemas.microsoft.com/office/drawing/2014/main" id="{E3968A17-1D7A-801E-0DDF-AE0802415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92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11" descr="slide0005_image334">
            <a:extLst>
              <a:ext uri="{FF2B5EF4-FFF2-40B4-BE49-F238E27FC236}">
                <a16:creationId xmlns:a16="http://schemas.microsoft.com/office/drawing/2014/main" id="{05B6AECC-C837-D6C9-B1DB-F1D3BD234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815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12" descr="slide0005_image334">
            <a:extLst>
              <a:ext uri="{FF2B5EF4-FFF2-40B4-BE49-F238E27FC236}">
                <a16:creationId xmlns:a16="http://schemas.microsoft.com/office/drawing/2014/main" id="{6AA58495-DB1F-9174-5F4F-22A83023C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815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5" name="Oval 13" descr="9">
            <a:extLst>
              <a:ext uri="{FF2B5EF4-FFF2-40B4-BE49-F238E27FC236}">
                <a16:creationId xmlns:a16="http://schemas.microsoft.com/office/drawing/2014/main" id="{5ED841C8-EFBC-5F0B-6161-DA8E623C46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802DFD-5362-969B-EBE7-9B01FA2EC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136" y="0"/>
            <a:ext cx="3214241" cy="536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5301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5" descr="x240-hoN">
            <a:extLst>
              <a:ext uri="{FF2B5EF4-FFF2-40B4-BE49-F238E27FC236}">
                <a16:creationId xmlns:a16="http://schemas.microsoft.com/office/drawing/2014/main" id="{74D72A80-B0F2-6676-AB28-F4FEA7363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288" y="161925"/>
            <a:ext cx="3168650" cy="2303463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8" name="Picture 2" descr="4">
            <a:extLst>
              <a:ext uri="{FF2B5EF4-FFF2-40B4-BE49-F238E27FC236}">
                <a16:creationId xmlns:a16="http://schemas.microsoft.com/office/drawing/2014/main" id="{531A6A9C-4BB4-24B6-A3C2-DEF2C319D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233363"/>
            <a:ext cx="3671887" cy="22320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4" descr="2596196294_small_1">
            <a:extLst>
              <a:ext uri="{FF2B5EF4-FFF2-40B4-BE49-F238E27FC236}">
                <a16:creationId xmlns:a16="http://schemas.microsoft.com/office/drawing/2014/main" id="{3D243553-3511-9D73-2828-AECFE7E4E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2682875"/>
            <a:ext cx="4103688" cy="23304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6" descr="fond09">
            <a:extLst>
              <a:ext uri="{FF2B5EF4-FFF2-40B4-BE49-F238E27FC236}">
                <a16:creationId xmlns:a16="http://schemas.microsoft.com/office/drawing/2014/main" id="{E20BA20F-A895-1DAC-76D0-4DC53550B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388" y="2682875"/>
            <a:ext cx="3622675" cy="23114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7" descr="slide0005_image334">
            <a:extLst>
              <a:ext uri="{FF2B5EF4-FFF2-40B4-BE49-F238E27FC236}">
                <a16:creationId xmlns:a16="http://schemas.microsoft.com/office/drawing/2014/main" id="{84A5A730-8A10-D8C0-FB2A-3B18D347C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161925"/>
            <a:ext cx="5048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8" descr="slide0005_image334">
            <a:extLst>
              <a:ext uri="{FF2B5EF4-FFF2-40B4-BE49-F238E27FC236}">
                <a16:creationId xmlns:a16="http://schemas.microsoft.com/office/drawing/2014/main" id="{A9F4D776-7FB6-6DD1-B053-7B2C3668F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260985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9" descr="slide0005_image334">
            <a:extLst>
              <a:ext uri="{FF2B5EF4-FFF2-40B4-BE49-F238E27FC236}">
                <a16:creationId xmlns:a16="http://schemas.microsoft.com/office/drawing/2014/main" id="{9DADC786-ABC3-0173-40EF-0192B4559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2609850"/>
            <a:ext cx="5032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10" descr="slide0005_image334">
            <a:extLst>
              <a:ext uri="{FF2B5EF4-FFF2-40B4-BE49-F238E27FC236}">
                <a16:creationId xmlns:a16="http://schemas.microsoft.com/office/drawing/2014/main" id="{FA911C98-A633-86F1-8405-59A3D142F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50" y="9048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11" descr="slide0005_image334">
            <a:extLst>
              <a:ext uri="{FF2B5EF4-FFF2-40B4-BE49-F238E27FC236}">
                <a16:creationId xmlns:a16="http://schemas.microsoft.com/office/drawing/2014/main" id="{AEA17736-A49D-6D56-1F88-AAB4840CF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425" y="1619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12" descr="slide0005_image334">
            <a:extLst>
              <a:ext uri="{FF2B5EF4-FFF2-40B4-BE49-F238E27FC236}">
                <a16:creationId xmlns:a16="http://schemas.microsoft.com/office/drawing/2014/main" id="{39CEA794-D5CC-C823-75F8-23C9F7AD2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38" y="904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7" name="Picture 13" descr="slide0005_image334">
            <a:extLst>
              <a:ext uri="{FF2B5EF4-FFF2-40B4-BE49-F238E27FC236}">
                <a16:creationId xmlns:a16="http://schemas.microsoft.com/office/drawing/2014/main" id="{0236041E-9446-C1E0-9D00-6C008A39A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2609850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8" name="Picture 14" descr="slide0005_image334">
            <a:extLst>
              <a:ext uri="{FF2B5EF4-FFF2-40B4-BE49-F238E27FC236}">
                <a16:creationId xmlns:a16="http://schemas.microsoft.com/office/drawing/2014/main" id="{BEC065DE-045B-18B4-3778-95C25942C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2609850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9" name="Picture 15" descr="slide0005_image334">
            <a:extLst>
              <a:ext uri="{FF2B5EF4-FFF2-40B4-BE49-F238E27FC236}">
                <a16:creationId xmlns:a16="http://schemas.microsoft.com/office/drawing/2014/main" id="{FA551EED-F8FD-AF70-1363-736BDCCF2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2033588"/>
            <a:ext cx="48736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0" name="Picture 16" descr="slide0005_image334">
            <a:extLst>
              <a:ext uri="{FF2B5EF4-FFF2-40B4-BE49-F238E27FC236}">
                <a16:creationId xmlns:a16="http://schemas.microsoft.com/office/drawing/2014/main" id="{2B05A7C7-A8FD-86C8-B6B6-C7F206E5F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4625975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1" name="Picture 17" descr="slide0005_image334">
            <a:extLst>
              <a:ext uri="{FF2B5EF4-FFF2-40B4-BE49-F238E27FC236}">
                <a16:creationId xmlns:a16="http://schemas.microsoft.com/office/drawing/2014/main" id="{76CB78EF-5298-2272-5A12-6B190CA01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4554538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2" name="Picture 18" descr="slide0005_image334">
            <a:extLst>
              <a:ext uri="{FF2B5EF4-FFF2-40B4-BE49-F238E27FC236}">
                <a16:creationId xmlns:a16="http://schemas.microsoft.com/office/drawing/2014/main" id="{60FF4B46-982C-44FF-7DDC-43107ED4E6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50" y="2033588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3" name="Picture 19" descr="slide0005_image334">
            <a:extLst>
              <a:ext uri="{FF2B5EF4-FFF2-40B4-BE49-F238E27FC236}">
                <a16:creationId xmlns:a16="http://schemas.microsoft.com/office/drawing/2014/main" id="{8440102B-C7FB-F487-672B-1060C6D28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425" y="203358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4" name="Picture 20" descr="slide0005_image334">
            <a:extLst>
              <a:ext uri="{FF2B5EF4-FFF2-40B4-BE49-F238E27FC236}">
                <a16:creationId xmlns:a16="http://schemas.microsoft.com/office/drawing/2014/main" id="{CC248CA8-9DE7-BE46-B5CB-755630BF32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462597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5" name="Picture 21" descr="slide0005_image334">
            <a:extLst>
              <a:ext uri="{FF2B5EF4-FFF2-40B4-BE49-F238E27FC236}">
                <a16:creationId xmlns:a16="http://schemas.microsoft.com/office/drawing/2014/main" id="{0C2F899E-D552-EC6C-8513-7FCAF6A7D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38" y="203358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6" name="Picture 22" descr="slide0005_image334">
            <a:extLst>
              <a:ext uri="{FF2B5EF4-FFF2-40B4-BE49-F238E27FC236}">
                <a16:creationId xmlns:a16="http://schemas.microsoft.com/office/drawing/2014/main" id="{F5E45329-6EBA-C102-D4FF-889AEED5B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038" y="455453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22" name="Oval 26" descr="9">
            <a:extLst>
              <a:ext uri="{FF2B5EF4-FFF2-40B4-BE49-F238E27FC236}">
                <a16:creationId xmlns:a16="http://schemas.microsoft.com/office/drawing/2014/main" id="{5780F8A4-DD6D-A85B-DEC4-9E2726BD2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4738" y="4770438"/>
            <a:ext cx="360362" cy="503237"/>
          </a:xfrm>
          <a:prstGeom prst="ellipse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2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B39580-7CCC-9DFF-A970-A7A723776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136" y="0"/>
            <a:ext cx="4604240" cy="536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4076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2988912249_1_7_7eg0sORb">
            <a:extLst>
              <a:ext uri="{FF2B5EF4-FFF2-40B4-BE49-F238E27FC236}">
                <a16:creationId xmlns:a16="http://schemas.microsoft.com/office/drawing/2014/main" id="{4D8E43EA-9BA5-5ADA-CE6F-1FD4B0207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522288"/>
            <a:ext cx="6335713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2" name="Picture 3" descr="slide0005_image334">
            <a:extLst>
              <a:ext uri="{FF2B5EF4-FFF2-40B4-BE49-F238E27FC236}">
                <a16:creationId xmlns:a16="http://schemas.microsoft.com/office/drawing/2014/main" id="{320350AC-66C1-2FCC-9A6C-DBA851FEF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92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4" descr="slide0005_image334">
            <a:extLst>
              <a:ext uri="{FF2B5EF4-FFF2-40B4-BE49-F238E27FC236}">
                <a16:creationId xmlns:a16="http://schemas.microsoft.com/office/drawing/2014/main" id="{78FF1838-C439-0199-5C30-28DEAE520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92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5" descr="slide0005_image334">
            <a:extLst>
              <a:ext uri="{FF2B5EF4-FFF2-40B4-BE49-F238E27FC236}">
                <a16:creationId xmlns:a16="http://schemas.microsoft.com/office/drawing/2014/main" id="{02469798-D74A-BCA9-75F0-57669E1470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815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6" descr="slide0005_image334">
            <a:extLst>
              <a:ext uri="{FF2B5EF4-FFF2-40B4-BE49-F238E27FC236}">
                <a16:creationId xmlns:a16="http://schemas.microsoft.com/office/drawing/2014/main" id="{A3B962E8-FDC9-8A33-5AA4-F4071695E4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815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Oval 7" descr="9">
            <a:extLst>
              <a:ext uri="{FF2B5EF4-FFF2-40B4-BE49-F238E27FC236}">
                <a16:creationId xmlns:a16="http://schemas.microsoft.com/office/drawing/2014/main" id="{51B07B50-6D1D-4FBB-10F0-911DF8701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EEBE17-CDD5-6BDC-A60C-65066FC95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6" y="291306"/>
            <a:ext cx="914400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8111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3093977417_1_17_YlOB5Q3d">
            <a:extLst>
              <a:ext uri="{FF2B5EF4-FFF2-40B4-BE49-F238E27FC236}">
                <a16:creationId xmlns:a16="http://schemas.microsoft.com/office/drawing/2014/main" id="{C23BA4B4-E0A1-CF84-841A-4C2590BB5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233363"/>
            <a:ext cx="2663825" cy="39608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6" name="Picture 3" descr="2988912249_1_3_QuKOZZ1L">
            <a:extLst>
              <a:ext uri="{FF2B5EF4-FFF2-40B4-BE49-F238E27FC236}">
                <a16:creationId xmlns:a16="http://schemas.microsoft.com/office/drawing/2014/main" id="{E6705144-70F1-C120-779C-7A146D593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738188"/>
            <a:ext cx="2665413" cy="37433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7" name="Picture 4" descr="2988912249_1_11_1W1hS9AG">
            <a:extLst>
              <a:ext uri="{FF2B5EF4-FFF2-40B4-BE49-F238E27FC236}">
                <a16:creationId xmlns:a16="http://schemas.microsoft.com/office/drawing/2014/main" id="{ACD31503-56AB-73FE-C5A7-4B5D6E390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338" y="1169988"/>
            <a:ext cx="2654300" cy="39624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5" descr="slide0005_image334">
            <a:extLst>
              <a:ext uri="{FF2B5EF4-FFF2-40B4-BE49-F238E27FC236}">
                <a16:creationId xmlns:a16="http://schemas.microsoft.com/office/drawing/2014/main" id="{FBAD5EDC-9B00-5981-36DD-67D98427C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16192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6" descr="slide0005_image334">
            <a:extLst>
              <a:ext uri="{FF2B5EF4-FFF2-40B4-BE49-F238E27FC236}">
                <a16:creationId xmlns:a16="http://schemas.microsoft.com/office/drawing/2014/main" id="{FB8FBAB3-622B-DAA2-E582-041EACFF3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1619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7" descr="slide0005_image334">
            <a:extLst>
              <a:ext uri="{FF2B5EF4-FFF2-40B4-BE49-F238E27FC236}">
                <a16:creationId xmlns:a16="http://schemas.microsoft.com/office/drawing/2014/main" id="{1A2049C6-757F-91B1-E11F-30872F59A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0" y="6651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8" descr="slide0005_image334">
            <a:extLst>
              <a:ext uri="{FF2B5EF4-FFF2-40B4-BE49-F238E27FC236}">
                <a16:creationId xmlns:a16="http://schemas.microsoft.com/office/drawing/2014/main" id="{3D8B245C-2619-236D-432E-E967086BC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6651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9" descr="slide0005_image334">
            <a:extLst>
              <a:ext uri="{FF2B5EF4-FFF2-40B4-BE49-F238E27FC236}">
                <a16:creationId xmlns:a16="http://schemas.microsoft.com/office/drawing/2014/main" id="{B8FFC7C9-FF62-01DB-C490-3D83D2DF0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788" y="109855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3" name="Picture 10" descr="slide0005_image334">
            <a:extLst>
              <a:ext uri="{FF2B5EF4-FFF2-40B4-BE49-F238E27FC236}">
                <a16:creationId xmlns:a16="http://schemas.microsoft.com/office/drawing/2014/main" id="{D450B526-28F3-C99E-1721-36A5EC40B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1098550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Picture 11" descr="slide0005_image334">
            <a:extLst>
              <a:ext uri="{FF2B5EF4-FFF2-40B4-BE49-F238E27FC236}">
                <a16:creationId xmlns:a16="http://schemas.microsoft.com/office/drawing/2014/main" id="{64F6ED2D-FDEA-02AA-A313-3D7B1A37D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3762375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Picture 12" descr="slide0005_image334">
            <a:extLst>
              <a:ext uri="{FF2B5EF4-FFF2-40B4-BE49-F238E27FC236}">
                <a16:creationId xmlns:a16="http://schemas.microsoft.com/office/drawing/2014/main" id="{80F64682-B50D-0A9F-40AD-5FA14EC48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38338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6" name="Picture 13" descr="slide0005_image334">
            <a:extLst>
              <a:ext uri="{FF2B5EF4-FFF2-40B4-BE49-F238E27FC236}">
                <a16:creationId xmlns:a16="http://schemas.microsoft.com/office/drawing/2014/main" id="{F3D4845A-666A-6C8E-427B-B81BDBE5D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0" y="40497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7" name="Picture 14" descr="slide0005_image334">
            <a:extLst>
              <a:ext uri="{FF2B5EF4-FFF2-40B4-BE49-F238E27FC236}">
                <a16:creationId xmlns:a16="http://schemas.microsoft.com/office/drawing/2014/main" id="{96D1A769-072E-0F74-1F4D-19CF315C0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404971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8" name="Picture 15" descr="slide0005_image334">
            <a:extLst>
              <a:ext uri="{FF2B5EF4-FFF2-40B4-BE49-F238E27FC236}">
                <a16:creationId xmlns:a16="http://schemas.microsoft.com/office/drawing/2014/main" id="{64EB3FC4-03FE-5461-1CE5-84D1593E0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788" y="4699000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9" name="Picture 16" descr="slide0005_image334">
            <a:extLst>
              <a:ext uri="{FF2B5EF4-FFF2-40B4-BE49-F238E27FC236}">
                <a16:creationId xmlns:a16="http://schemas.microsoft.com/office/drawing/2014/main" id="{E0BB805E-E7A9-98C4-403B-3AF285FC4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469900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61" name="Oval 17" descr="9">
            <a:extLst>
              <a:ext uri="{FF2B5EF4-FFF2-40B4-BE49-F238E27FC236}">
                <a16:creationId xmlns:a16="http://schemas.microsoft.com/office/drawing/2014/main" id="{A73F0E30-9E62-D784-5C17-E95EAD9F5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9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3093977417_1_7_XZsSrAkn">
            <a:extLst>
              <a:ext uri="{FF2B5EF4-FFF2-40B4-BE49-F238E27FC236}">
                <a16:creationId xmlns:a16="http://schemas.microsoft.com/office/drawing/2014/main" id="{8DD29208-4C55-DBFA-B053-AAE723EC8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522288"/>
            <a:ext cx="6335713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0" name="Picture 3" descr="slide0005_image334">
            <a:extLst>
              <a:ext uri="{FF2B5EF4-FFF2-40B4-BE49-F238E27FC236}">
                <a16:creationId xmlns:a16="http://schemas.microsoft.com/office/drawing/2014/main" id="{AC411AB4-0028-A577-66D2-A757E872E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92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4" descr="slide0005_image334">
            <a:extLst>
              <a:ext uri="{FF2B5EF4-FFF2-40B4-BE49-F238E27FC236}">
                <a16:creationId xmlns:a16="http://schemas.microsoft.com/office/drawing/2014/main" id="{B5189C9E-857C-4432-44A7-7335DF3FB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92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5" descr="slide0005_image334">
            <a:extLst>
              <a:ext uri="{FF2B5EF4-FFF2-40B4-BE49-F238E27FC236}">
                <a16:creationId xmlns:a16="http://schemas.microsoft.com/office/drawing/2014/main" id="{6C2B17BE-6D39-DB35-9031-97748602F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815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6" descr="slide0005_image334">
            <a:extLst>
              <a:ext uri="{FF2B5EF4-FFF2-40B4-BE49-F238E27FC236}">
                <a16:creationId xmlns:a16="http://schemas.microsoft.com/office/drawing/2014/main" id="{129C95DC-AAB2-268E-AA40-B2B021E4C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815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Oval 7" descr="9">
            <a:extLst>
              <a:ext uri="{FF2B5EF4-FFF2-40B4-BE49-F238E27FC236}">
                <a16:creationId xmlns:a16="http://schemas.microsoft.com/office/drawing/2014/main" id="{9C05DD4A-FF3F-EE7F-8A3F-9BDA3B7C55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briquet2qc0">
            <a:extLst>
              <a:ext uri="{FF2B5EF4-FFF2-40B4-BE49-F238E27FC236}">
                <a16:creationId xmlns:a16="http://schemas.microsoft.com/office/drawing/2014/main" id="{252896A8-E82C-C179-A347-562DC426E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522288"/>
            <a:ext cx="6335713" cy="43926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4" name="Picture 3" descr="slide0005_image334">
            <a:extLst>
              <a:ext uri="{FF2B5EF4-FFF2-40B4-BE49-F238E27FC236}">
                <a16:creationId xmlns:a16="http://schemas.microsoft.com/office/drawing/2014/main" id="{E209A717-9693-2AB7-6BE6-02BEEE207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92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4" descr="slide0005_image334">
            <a:extLst>
              <a:ext uri="{FF2B5EF4-FFF2-40B4-BE49-F238E27FC236}">
                <a16:creationId xmlns:a16="http://schemas.microsoft.com/office/drawing/2014/main" id="{AA8EA204-A199-62A0-FAD4-19E5F16AB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92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5" descr="slide0005_image334">
            <a:extLst>
              <a:ext uri="{FF2B5EF4-FFF2-40B4-BE49-F238E27FC236}">
                <a16:creationId xmlns:a16="http://schemas.microsoft.com/office/drawing/2014/main" id="{D3D7F4A4-497A-B33B-487A-19379FE4E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815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6" descr="slide0005_image334">
            <a:extLst>
              <a:ext uri="{FF2B5EF4-FFF2-40B4-BE49-F238E27FC236}">
                <a16:creationId xmlns:a16="http://schemas.microsoft.com/office/drawing/2014/main" id="{47A60113-3A4C-B67D-448C-F4810737F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815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5" name="Oval 7" descr="9">
            <a:extLst>
              <a:ext uri="{FF2B5EF4-FFF2-40B4-BE49-F238E27FC236}">
                <a16:creationId xmlns:a16="http://schemas.microsoft.com/office/drawing/2014/main" id="{A5678161-B8AE-C8D0-0507-DA8DF07B4A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repasmineurs1908">
            <a:extLst>
              <a:ext uri="{FF2B5EF4-FFF2-40B4-BE49-F238E27FC236}">
                <a16:creationId xmlns:a16="http://schemas.microsoft.com/office/drawing/2014/main" id="{EC899119-1E92-8A11-7A37-76D1E0E573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522288"/>
            <a:ext cx="6335713" cy="43926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8" name="Picture 3" descr="slide0005_image334">
            <a:extLst>
              <a:ext uri="{FF2B5EF4-FFF2-40B4-BE49-F238E27FC236}">
                <a16:creationId xmlns:a16="http://schemas.microsoft.com/office/drawing/2014/main" id="{82EB7721-21C7-BDDE-4340-0DB556CC3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92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4" descr="slide0005_image334">
            <a:extLst>
              <a:ext uri="{FF2B5EF4-FFF2-40B4-BE49-F238E27FC236}">
                <a16:creationId xmlns:a16="http://schemas.microsoft.com/office/drawing/2014/main" id="{A931BCA9-DC5E-4694-346D-EE7C7ED53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92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5" descr="slide0005_image334">
            <a:extLst>
              <a:ext uri="{FF2B5EF4-FFF2-40B4-BE49-F238E27FC236}">
                <a16:creationId xmlns:a16="http://schemas.microsoft.com/office/drawing/2014/main" id="{A4B1FCF3-C041-93A2-B595-51FC40F52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815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6" descr="slide0005_image334">
            <a:extLst>
              <a:ext uri="{FF2B5EF4-FFF2-40B4-BE49-F238E27FC236}">
                <a16:creationId xmlns:a16="http://schemas.microsoft.com/office/drawing/2014/main" id="{D167C2A0-4B5A-09B4-1E37-41F63259B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815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9" name="Oval 7" descr="9">
            <a:extLst>
              <a:ext uri="{FF2B5EF4-FFF2-40B4-BE49-F238E27FC236}">
                <a16:creationId xmlns:a16="http://schemas.microsoft.com/office/drawing/2014/main" id="{071E5E92-2F39-247E-17C4-BD6EC8ACE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2988912249_1_5_Q4QcVQF7">
            <a:extLst>
              <a:ext uri="{FF2B5EF4-FFF2-40B4-BE49-F238E27FC236}">
                <a16:creationId xmlns:a16="http://schemas.microsoft.com/office/drawing/2014/main" id="{36FB4646-D923-7DCA-DF85-DE91FBCE3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522288"/>
            <a:ext cx="6335713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2" name="Picture 3" descr="slide0005_image334">
            <a:extLst>
              <a:ext uri="{FF2B5EF4-FFF2-40B4-BE49-F238E27FC236}">
                <a16:creationId xmlns:a16="http://schemas.microsoft.com/office/drawing/2014/main" id="{F1B15837-312C-56C7-D0E1-DFAC54360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92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4" descr="slide0005_image334">
            <a:extLst>
              <a:ext uri="{FF2B5EF4-FFF2-40B4-BE49-F238E27FC236}">
                <a16:creationId xmlns:a16="http://schemas.microsoft.com/office/drawing/2014/main" id="{84F97440-E0A4-FB1C-BE09-903515959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92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5" descr="slide0005_image334">
            <a:extLst>
              <a:ext uri="{FF2B5EF4-FFF2-40B4-BE49-F238E27FC236}">
                <a16:creationId xmlns:a16="http://schemas.microsoft.com/office/drawing/2014/main" id="{E095DEA2-71F8-FF5C-FBCA-284DFF5D4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815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6" descr="slide0005_image334">
            <a:extLst>
              <a:ext uri="{FF2B5EF4-FFF2-40B4-BE49-F238E27FC236}">
                <a16:creationId xmlns:a16="http://schemas.microsoft.com/office/drawing/2014/main" id="{307356C0-ACA4-279C-E28E-2E2690E58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815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Oval 7" descr="9">
            <a:extLst>
              <a:ext uri="{FF2B5EF4-FFF2-40B4-BE49-F238E27FC236}">
                <a16:creationId xmlns:a16="http://schemas.microsoft.com/office/drawing/2014/main" id="{41A67F5A-62DA-FD75-229B-6F229A6148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5" descr="3093977417_1_11_nRMIvOOq">
            <a:extLst>
              <a:ext uri="{FF2B5EF4-FFF2-40B4-BE49-F238E27FC236}">
                <a16:creationId xmlns:a16="http://schemas.microsoft.com/office/drawing/2014/main" id="{C92A94EE-8B1C-4660-CB46-C70A675D5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50" y="306388"/>
            <a:ext cx="3538538" cy="46799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6" name="Picture 6" descr="slide0005_image016">
            <a:extLst>
              <a:ext uri="{FF2B5EF4-FFF2-40B4-BE49-F238E27FC236}">
                <a16:creationId xmlns:a16="http://schemas.microsoft.com/office/drawing/2014/main" id="{FB22F602-4841-219F-AC5C-D7F84AF3A7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449263"/>
            <a:ext cx="3600450" cy="46799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7" name="Picture 7" descr="slide0005_image334">
            <a:extLst>
              <a:ext uri="{FF2B5EF4-FFF2-40B4-BE49-F238E27FC236}">
                <a16:creationId xmlns:a16="http://schemas.microsoft.com/office/drawing/2014/main" id="{01457D36-CF5F-4251-2514-7A3256DF0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" y="377825"/>
            <a:ext cx="5032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8" descr="slide0005_image334">
            <a:extLst>
              <a:ext uri="{FF2B5EF4-FFF2-40B4-BE49-F238E27FC236}">
                <a16:creationId xmlns:a16="http://schemas.microsoft.com/office/drawing/2014/main" id="{8777EA86-95B1-012C-A28F-823440930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825" y="2333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9" descr="slide0005_image334">
            <a:extLst>
              <a:ext uri="{FF2B5EF4-FFF2-40B4-BE49-F238E27FC236}">
                <a16:creationId xmlns:a16="http://schemas.microsoft.com/office/drawing/2014/main" id="{F38D1AC5-EB24-318E-FE67-E9E82F1AC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3778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10" descr="slide0005_image334">
            <a:extLst>
              <a:ext uri="{FF2B5EF4-FFF2-40B4-BE49-F238E27FC236}">
                <a16:creationId xmlns:a16="http://schemas.microsoft.com/office/drawing/2014/main" id="{54DF3EF2-3243-9046-E13E-9C82389EE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2333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11" descr="slide0005_image334">
            <a:extLst>
              <a:ext uri="{FF2B5EF4-FFF2-40B4-BE49-F238E27FC236}">
                <a16:creationId xmlns:a16="http://schemas.microsoft.com/office/drawing/2014/main" id="{90D3EF82-E47F-05BC-C3F2-A1D5F56D1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" y="4699000"/>
            <a:ext cx="48736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12" descr="slide0005_image334">
            <a:extLst>
              <a:ext uri="{FF2B5EF4-FFF2-40B4-BE49-F238E27FC236}">
                <a16:creationId xmlns:a16="http://schemas.microsoft.com/office/drawing/2014/main" id="{CCE720AF-B6A0-45FD-EAFD-9FD11C901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825" y="4554538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13" descr="slide0005_image334">
            <a:extLst>
              <a:ext uri="{FF2B5EF4-FFF2-40B4-BE49-F238E27FC236}">
                <a16:creationId xmlns:a16="http://schemas.microsoft.com/office/drawing/2014/main" id="{B260004F-1D5A-0AF3-4A2E-87ECC52DF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4699000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14" descr="slide0005_image334">
            <a:extLst>
              <a:ext uri="{FF2B5EF4-FFF2-40B4-BE49-F238E27FC236}">
                <a16:creationId xmlns:a16="http://schemas.microsoft.com/office/drawing/2014/main" id="{57362FDC-C0E9-63CF-138C-90AE879C8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4554538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Oval 15" descr="9">
            <a:extLst>
              <a:ext uri="{FF2B5EF4-FFF2-40B4-BE49-F238E27FC236}">
                <a16:creationId xmlns:a16="http://schemas.microsoft.com/office/drawing/2014/main" id="{2609ADEB-502F-FF3C-BF24-FEE6110E77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WordArt 3">
            <a:extLst>
              <a:ext uri="{FF2B5EF4-FFF2-40B4-BE49-F238E27FC236}">
                <a16:creationId xmlns:a16="http://schemas.microsoft.com/office/drawing/2014/main" id="{581F7485-BB53-D585-4482-7BB6617E4D9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83075" y="2355850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32</a:t>
            </a:r>
          </a:p>
        </p:txBody>
      </p:sp>
      <p:pic>
        <p:nvPicPr>
          <p:cNvPr id="44034" name="Picture 4" descr="slide0004_image021">
            <a:extLst>
              <a:ext uri="{FF2B5EF4-FFF2-40B4-BE49-F238E27FC236}">
                <a16:creationId xmlns:a16="http://schemas.microsoft.com/office/drawing/2014/main" id="{72836320-A96C-D80B-8BDF-62F11A2FA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522288"/>
            <a:ext cx="6335713" cy="43926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5" name="Picture 5" descr="slide0005_image334">
            <a:extLst>
              <a:ext uri="{FF2B5EF4-FFF2-40B4-BE49-F238E27FC236}">
                <a16:creationId xmlns:a16="http://schemas.microsoft.com/office/drawing/2014/main" id="{B9B9C102-42F3-3635-6DEE-A73FFF991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9263"/>
            <a:ext cx="50323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6" descr="slide0005_image334">
            <a:extLst>
              <a:ext uri="{FF2B5EF4-FFF2-40B4-BE49-F238E27FC236}">
                <a16:creationId xmlns:a16="http://schemas.microsoft.com/office/drawing/2014/main" id="{66D8A32C-C8EC-3D4E-9B00-C28FA08049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9263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7" descr="slide0005_image334">
            <a:extLst>
              <a:ext uri="{FF2B5EF4-FFF2-40B4-BE49-F238E27FC236}">
                <a16:creationId xmlns:a16="http://schemas.microsoft.com/office/drawing/2014/main" id="{3EDFDDD8-680E-376A-26DE-3553B2876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4481513"/>
            <a:ext cx="487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Picture 8" descr="slide0005_image334">
            <a:extLst>
              <a:ext uri="{FF2B5EF4-FFF2-40B4-BE49-F238E27FC236}">
                <a16:creationId xmlns:a16="http://schemas.microsoft.com/office/drawing/2014/main" id="{52B5B2CF-373A-1214-1A6F-9ABD79341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4481513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5" name="Oval 9" descr="9">
            <a:extLst>
              <a:ext uri="{FF2B5EF4-FFF2-40B4-BE49-F238E27FC236}">
                <a16:creationId xmlns:a16="http://schemas.microsoft.com/office/drawing/2014/main" id="{F56154F2-3570-7FD1-69F7-76EBD5B893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13" y="4770438"/>
            <a:ext cx="360362" cy="503237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WordArt 3">
            <a:extLst>
              <a:ext uri="{FF2B5EF4-FFF2-40B4-BE49-F238E27FC236}">
                <a16:creationId xmlns:a16="http://schemas.microsoft.com/office/drawing/2014/main" id="{06CF76A7-01F4-6064-507C-6B20D289D5F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83075" y="2355850"/>
            <a:ext cx="60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33</a:t>
            </a:r>
          </a:p>
        </p:txBody>
      </p:sp>
      <p:pic>
        <p:nvPicPr>
          <p:cNvPr id="45058" name="Picture 4" descr="palmaers-mineurs">
            <a:extLst>
              <a:ext uri="{FF2B5EF4-FFF2-40B4-BE49-F238E27FC236}">
                <a16:creationId xmlns:a16="http://schemas.microsoft.com/office/drawing/2014/main" id="{51CC7624-82C5-A296-2210-2AB54A297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025525"/>
            <a:ext cx="5041900" cy="31496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59" name="Picture 6" descr="slide0017_image051">
            <a:extLst>
              <a:ext uri="{FF2B5EF4-FFF2-40B4-BE49-F238E27FC236}">
                <a16:creationId xmlns:a16="http://schemas.microsoft.com/office/drawing/2014/main" id="{59A6A28B-91C4-9957-47A3-C488378C8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013" y="665163"/>
            <a:ext cx="3024187" cy="39608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0" name="Picture 7" descr="slide0005_image334">
            <a:extLst>
              <a:ext uri="{FF2B5EF4-FFF2-40B4-BE49-F238E27FC236}">
                <a16:creationId xmlns:a16="http://schemas.microsoft.com/office/drawing/2014/main" id="{1B69FD92-1D64-35E3-5950-13638C2F0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954088"/>
            <a:ext cx="5032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8" descr="slide0005_image334">
            <a:extLst>
              <a:ext uri="{FF2B5EF4-FFF2-40B4-BE49-F238E27FC236}">
                <a16:creationId xmlns:a16="http://schemas.microsoft.com/office/drawing/2014/main" id="{37F50AEB-B09B-C8BA-16D7-42AFAC7A0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988" y="593725"/>
            <a:ext cx="503237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icture 9" descr="slide0005_image334">
            <a:extLst>
              <a:ext uri="{FF2B5EF4-FFF2-40B4-BE49-F238E27FC236}">
                <a16:creationId xmlns:a16="http://schemas.microsoft.com/office/drawing/2014/main" id="{136E7B95-95A4-1AD3-56A4-049D94193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50" y="954088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10" descr="slide0005_image334">
            <a:extLst>
              <a:ext uri="{FF2B5EF4-FFF2-40B4-BE49-F238E27FC236}">
                <a16:creationId xmlns:a16="http://schemas.microsoft.com/office/drawing/2014/main" id="{976E6D93-11E1-C2AB-9E89-A3F6C3740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593725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4" name="Picture 11" descr="slide0005_image334">
            <a:extLst>
              <a:ext uri="{FF2B5EF4-FFF2-40B4-BE49-F238E27FC236}">
                <a16:creationId xmlns:a16="http://schemas.microsoft.com/office/drawing/2014/main" id="{F702D157-ECFE-BBD0-8B9C-87628C2F3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3" y="3762375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5" name="Picture 12" descr="slide0005_image334">
            <a:extLst>
              <a:ext uri="{FF2B5EF4-FFF2-40B4-BE49-F238E27FC236}">
                <a16:creationId xmlns:a16="http://schemas.microsoft.com/office/drawing/2014/main" id="{A427AAB3-D597-E810-7CAF-7E50B0F5D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988" y="4194175"/>
            <a:ext cx="48736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6" name="Picture 13" descr="slide0005_image334">
            <a:extLst>
              <a:ext uri="{FF2B5EF4-FFF2-40B4-BE49-F238E27FC236}">
                <a16:creationId xmlns:a16="http://schemas.microsoft.com/office/drawing/2014/main" id="{9A553D3A-3E35-16BD-94DF-6C8CE75C60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50" y="3762375"/>
            <a:ext cx="5032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7" name="Picture 14" descr="slide0005_image334">
            <a:extLst>
              <a:ext uri="{FF2B5EF4-FFF2-40B4-BE49-F238E27FC236}">
                <a16:creationId xmlns:a16="http://schemas.microsoft.com/office/drawing/2014/main" id="{A63FD325-E1B7-3EA4-4B80-17AB3E97D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4194175"/>
            <a:ext cx="5032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4E323C-CD2E-1866-A183-E8001C310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024" y="-378259"/>
            <a:ext cx="4326979" cy="612067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8D47A33-44C5-4468-F947-07ABFB12F7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92" y="4194249"/>
            <a:ext cx="1629771" cy="92271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A12D42C-B046-2631-BCE5-488C078363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408" y="3114129"/>
            <a:ext cx="4053505" cy="2461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459553"/>
      </p:ext>
    </p:extLst>
  </p:cSld>
  <p:clrMapOvr>
    <a:masterClrMapping/>
  </p:clrMapOvr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2</Words>
  <Application>Microsoft Office PowerPoint</Application>
  <PresentationFormat>Personnalisé</PresentationFormat>
  <Paragraphs>2</Paragraphs>
  <Slides>43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5" baseType="lpstr">
      <vt:lpstr>Arial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jean-louis BEYAERT</dc:creator>
  <cp:lastModifiedBy>jean-louis BEYAERT</cp:lastModifiedBy>
  <cp:revision>32</cp:revision>
  <dcterms:created xsi:type="dcterms:W3CDTF">2011-06-02T14:11:03Z</dcterms:created>
  <dcterms:modified xsi:type="dcterms:W3CDTF">2025-09-26T17:46:20Z</dcterms:modified>
</cp:coreProperties>
</file>