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5" r:id="rId50"/>
    <p:sldId id="304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52A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7" autoAdjust="0"/>
    <p:restoredTop sz="94660"/>
  </p:normalViewPr>
  <p:slideViewPr>
    <p:cSldViewPr>
      <p:cViewPr varScale="1">
        <p:scale>
          <a:sx n="78" d="100"/>
          <a:sy n="78" d="100"/>
        </p:scale>
        <p:origin x="10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13EDA-4F16-48A8-AAF8-D138F4075F84}" type="datetimeFigureOut">
              <a:rPr lang="fr-FR" smtClean="0"/>
              <a:t>21/09/2025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49F10-6F51-438D-B4D1-79D9BDBCFE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21105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13EDA-4F16-48A8-AAF8-D138F4075F84}" type="datetimeFigureOut">
              <a:rPr lang="fr-FR" smtClean="0"/>
              <a:t>21/09/2025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49F10-6F51-438D-B4D1-79D9BDBCFE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20230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13EDA-4F16-48A8-AAF8-D138F4075F84}" type="datetimeFigureOut">
              <a:rPr lang="fr-FR" smtClean="0"/>
              <a:t>21/09/2025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49F10-6F51-438D-B4D1-79D9BDBCFE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51245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13EDA-4F16-48A8-AAF8-D138F4075F84}" type="datetimeFigureOut">
              <a:rPr lang="fr-FR" smtClean="0"/>
              <a:t>21/09/2025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49F10-6F51-438D-B4D1-79D9BDBCFE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92059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13EDA-4F16-48A8-AAF8-D138F4075F84}" type="datetimeFigureOut">
              <a:rPr lang="fr-FR" smtClean="0"/>
              <a:t>21/09/2025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49F10-6F51-438D-B4D1-79D9BDBCFE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642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13EDA-4F16-48A8-AAF8-D138F4075F84}" type="datetimeFigureOut">
              <a:rPr lang="fr-FR" smtClean="0"/>
              <a:t>21/09/2025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49F10-6F51-438D-B4D1-79D9BDBCFE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24235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13EDA-4F16-48A8-AAF8-D138F4075F84}" type="datetimeFigureOut">
              <a:rPr lang="fr-FR" smtClean="0"/>
              <a:t>21/09/2025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49F10-6F51-438D-B4D1-79D9BDBCFE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90079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13EDA-4F16-48A8-AAF8-D138F4075F84}" type="datetimeFigureOut">
              <a:rPr lang="fr-FR" smtClean="0"/>
              <a:t>21/09/2025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49F10-6F51-438D-B4D1-79D9BDBCFE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35049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13EDA-4F16-48A8-AAF8-D138F4075F84}" type="datetimeFigureOut">
              <a:rPr lang="fr-FR" smtClean="0"/>
              <a:t>21/09/2025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49F10-6F51-438D-B4D1-79D9BDBCFE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35093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13EDA-4F16-48A8-AAF8-D138F4075F84}" type="datetimeFigureOut">
              <a:rPr lang="fr-FR" smtClean="0"/>
              <a:t>21/09/2025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49F10-6F51-438D-B4D1-79D9BDBCFE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32433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13EDA-4F16-48A8-AAF8-D138F4075F84}" type="datetimeFigureOut">
              <a:rPr lang="fr-FR" smtClean="0"/>
              <a:t>21/09/2025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49F10-6F51-438D-B4D1-79D9BDBCFE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71615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813EDA-4F16-48A8-AAF8-D138F4075F84}" type="datetimeFigureOut">
              <a:rPr lang="fr-FR" smtClean="0"/>
              <a:t>21/09/2025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249F10-6F51-438D-B4D1-79D9BDBCFE5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780533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5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B3139B-D3C8-2A9A-4B84-964DE23BEB5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41C1459-F603-3BDA-DD6E-A678891C027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5A9BBE24-1E64-FD19-F72D-6A5B423EE0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751" y="1450308"/>
            <a:ext cx="3861023" cy="5407691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5941625-F6B8-50EF-B91E-4D92D7ACE912}"/>
              </a:ext>
            </a:extLst>
          </p:cNvPr>
          <p:cNvSpPr/>
          <p:nvPr/>
        </p:nvSpPr>
        <p:spPr>
          <a:xfrm>
            <a:off x="983432" y="476672"/>
            <a:ext cx="976532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DE52A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HUMOUR SEXY &amp; COQUIN N°61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43D77C26-3B6E-A4B5-A956-508032A8BB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36" y="0"/>
            <a:ext cx="11953328" cy="6858000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92296102-F7B4-A801-FF67-6E0C4A0619F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2932" y="4914478"/>
            <a:ext cx="2057400" cy="1466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03648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  <p:sndAc>
          <p:stSnd loop="1">
            <p:snd r:embed="rId2" name="Sex Bomb Tom John.wav"/>
          </p:stSnd>
        </p:sndAc>
      </p:transition>
    </mc:Choice>
    <mc:Fallback>
      <p:transition spd="slow">
        <p:fade/>
        <p:sndAc>
          <p:stSnd loop="1">
            <p:snd r:embed="rId2" name="Sex Bomb Tom John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D37115-24FF-045E-6778-EFA7DB6612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14111FF-9E28-FDA9-82C0-91F1F691F5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9462" y="0"/>
            <a:ext cx="6433075" cy="6963002"/>
          </a:xfrm>
        </p:spPr>
      </p:pic>
    </p:spTree>
    <p:extLst>
      <p:ext uri="{BB962C8B-B14F-4D97-AF65-F5344CB8AC3E}">
        <p14:creationId xmlns:p14="http://schemas.microsoft.com/office/powerpoint/2010/main" val="2848582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6B9618-48A5-55F4-2804-87F7567614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47CE0C6-69C5-0AEE-9A59-79C48E1354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4213" y="0"/>
            <a:ext cx="6132067" cy="6793369"/>
          </a:xfrm>
        </p:spPr>
      </p:pic>
    </p:spTree>
    <p:extLst>
      <p:ext uri="{BB962C8B-B14F-4D97-AF65-F5344CB8AC3E}">
        <p14:creationId xmlns:p14="http://schemas.microsoft.com/office/powerpoint/2010/main" val="1506700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7F0C83-FC1C-F549-7C7E-4062CB69D8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BE6A2FC-A1CB-F8F5-9B33-564E465BBA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6153363" cy="7691704"/>
          </a:xfrm>
        </p:spPr>
      </p:pic>
    </p:spTree>
    <p:extLst>
      <p:ext uri="{BB962C8B-B14F-4D97-AF65-F5344CB8AC3E}">
        <p14:creationId xmlns:p14="http://schemas.microsoft.com/office/powerpoint/2010/main" val="22579076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747C99-157E-6314-DFCA-56C7F20305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B7029D7-0051-7EF6-FA76-CFF2032AF0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632" y="365125"/>
            <a:ext cx="8939792" cy="6344770"/>
          </a:xfrm>
        </p:spPr>
      </p:pic>
    </p:spTree>
    <p:extLst>
      <p:ext uri="{BB962C8B-B14F-4D97-AF65-F5344CB8AC3E}">
        <p14:creationId xmlns:p14="http://schemas.microsoft.com/office/powerpoint/2010/main" val="32918206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B9E989-64CB-2E50-D80A-11B56EB4D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05EC26F-B808-DAF2-64AF-589EC5AA9B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34001553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5CD778-69D8-F068-93DE-67FCD8F80A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24A3BAF-91BA-79A8-6A82-B06DA89D4A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1628" y="-99392"/>
            <a:ext cx="6874691" cy="7057668"/>
          </a:xfrm>
        </p:spPr>
      </p:pic>
    </p:spTree>
    <p:extLst>
      <p:ext uri="{BB962C8B-B14F-4D97-AF65-F5344CB8AC3E}">
        <p14:creationId xmlns:p14="http://schemas.microsoft.com/office/powerpoint/2010/main" val="27203608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BE7C26-F446-D943-7DA8-3F770AA934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369681D-2DF4-0C02-05CD-333E21FD38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531440"/>
            <a:ext cx="4701757" cy="7651529"/>
          </a:xfrm>
        </p:spPr>
      </p:pic>
    </p:spTree>
    <p:extLst>
      <p:ext uri="{BB962C8B-B14F-4D97-AF65-F5344CB8AC3E}">
        <p14:creationId xmlns:p14="http://schemas.microsoft.com/office/powerpoint/2010/main" val="36184975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C309A6-7AD9-3879-BDBA-D6211D7498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012B358-CD5D-1C5E-C481-F60908A867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549450"/>
            <a:ext cx="7050795" cy="7407450"/>
          </a:xfrm>
        </p:spPr>
      </p:pic>
    </p:spTree>
    <p:extLst>
      <p:ext uri="{BB962C8B-B14F-4D97-AF65-F5344CB8AC3E}">
        <p14:creationId xmlns:p14="http://schemas.microsoft.com/office/powerpoint/2010/main" val="2665460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FC1D1A-22C4-DA11-E26C-F81CC6F43A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DFAE93E-26FE-5F1B-08AC-F6598E1CC6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663" y="-1251520"/>
            <a:ext cx="11286674" cy="11265217"/>
          </a:xfrm>
        </p:spPr>
      </p:pic>
    </p:spTree>
    <p:extLst>
      <p:ext uri="{BB962C8B-B14F-4D97-AF65-F5344CB8AC3E}">
        <p14:creationId xmlns:p14="http://schemas.microsoft.com/office/powerpoint/2010/main" val="7149005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6FF104-A7B5-06C0-5550-83E5C66446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F114186-71EA-B302-4F59-B8BD90797E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4982" y="0"/>
            <a:ext cx="5383266" cy="6835895"/>
          </a:xfrm>
        </p:spPr>
      </p:pic>
    </p:spTree>
    <p:extLst>
      <p:ext uri="{BB962C8B-B14F-4D97-AF65-F5344CB8AC3E}">
        <p14:creationId xmlns:p14="http://schemas.microsoft.com/office/powerpoint/2010/main" val="32194008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471D08-317E-179D-A235-2D3D897E53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113B167-D7BD-EECB-4F87-8D61498856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67558"/>
            <a:ext cx="6992021" cy="6925558"/>
          </a:xfrm>
        </p:spPr>
      </p:pic>
    </p:spTree>
    <p:extLst>
      <p:ext uri="{BB962C8B-B14F-4D97-AF65-F5344CB8AC3E}">
        <p14:creationId xmlns:p14="http://schemas.microsoft.com/office/powerpoint/2010/main" val="7619875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3799CD-9207-220F-31B0-FAF37289D8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368263E-3009-7012-44F8-35D2CF3D3E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1588" y="0"/>
            <a:ext cx="5710676" cy="6852811"/>
          </a:xfrm>
        </p:spPr>
      </p:pic>
    </p:spTree>
    <p:extLst>
      <p:ext uri="{BB962C8B-B14F-4D97-AF65-F5344CB8AC3E}">
        <p14:creationId xmlns:p14="http://schemas.microsoft.com/office/powerpoint/2010/main" val="20505836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A66F1E-F3C4-294F-46F8-712FDB3B2D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12D8B71-D1FE-4ED4-B2CA-EE94359201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0"/>
            <a:ext cx="6161584" cy="6907332"/>
          </a:xfrm>
        </p:spPr>
      </p:pic>
    </p:spTree>
    <p:extLst>
      <p:ext uri="{BB962C8B-B14F-4D97-AF65-F5344CB8AC3E}">
        <p14:creationId xmlns:p14="http://schemas.microsoft.com/office/powerpoint/2010/main" val="41342616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DCCC92-8CC3-49AC-CB4A-8A53B3328D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0D78B98-C92F-A1EC-F022-D9ED900F2C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8038" y="-1251519"/>
            <a:ext cx="8964426" cy="9834760"/>
          </a:xfrm>
        </p:spPr>
      </p:pic>
    </p:spTree>
    <p:extLst>
      <p:ext uri="{BB962C8B-B14F-4D97-AF65-F5344CB8AC3E}">
        <p14:creationId xmlns:p14="http://schemas.microsoft.com/office/powerpoint/2010/main" val="18224627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CE0808-CBBA-D1DD-A934-DFF22D554C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85D7547-A38E-DE6C-1841-5DFBE17DB3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0"/>
            <a:ext cx="8582556" cy="6892865"/>
          </a:xfrm>
        </p:spPr>
      </p:pic>
    </p:spTree>
    <p:extLst>
      <p:ext uri="{BB962C8B-B14F-4D97-AF65-F5344CB8AC3E}">
        <p14:creationId xmlns:p14="http://schemas.microsoft.com/office/powerpoint/2010/main" val="37223154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E303C4-5246-B40E-A2E8-2887EB7DBD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E8A2CD7-39F2-4527-C0FD-1DA732F677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4689" y="0"/>
            <a:ext cx="5091551" cy="6950063"/>
          </a:xfrm>
        </p:spPr>
      </p:pic>
    </p:spTree>
    <p:extLst>
      <p:ext uri="{BB962C8B-B14F-4D97-AF65-F5344CB8AC3E}">
        <p14:creationId xmlns:p14="http://schemas.microsoft.com/office/powerpoint/2010/main" val="26724194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9C12DC-59B8-D301-CA0F-B9E1CD8C6A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CA48CBA-90F2-A59E-AB26-49F3DF4498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1112" y="265061"/>
            <a:ext cx="8509775" cy="6592939"/>
          </a:xfrm>
        </p:spPr>
      </p:pic>
    </p:spTree>
    <p:extLst>
      <p:ext uri="{BB962C8B-B14F-4D97-AF65-F5344CB8AC3E}">
        <p14:creationId xmlns:p14="http://schemas.microsoft.com/office/powerpoint/2010/main" val="44374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6627CF-C63A-28D7-EAD8-5CCC0BC5EA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CC6C18C-C119-0D8D-C290-F14AADF2CE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7" y="613994"/>
            <a:ext cx="4493836" cy="5562969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7239F16-AE0D-9239-FE92-B661D64A5FC3}"/>
              </a:ext>
            </a:extLst>
          </p:cNvPr>
          <p:cNvSpPr/>
          <p:nvPr/>
        </p:nvSpPr>
        <p:spPr>
          <a:xfrm>
            <a:off x="3359697" y="116632"/>
            <a:ext cx="4429561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1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JUDAS DE PORTE D’ENTREE ORIGINAL</a:t>
            </a:r>
          </a:p>
        </p:txBody>
      </p:sp>
    </p:spTree>
    <p:extLst>
      <p:ext uri="{BB962C8B-B14F-4D97-AF65-F5344CB8AC3E}">
        <p14:creationId xmlns:p14="http://schemas.microsoft.com/office/powerpoint/2010/main" val="28812607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4D6680-264F-0D55-E285-0CE1754644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E8EACAC-B38D-3CA1-D97C-F946C0475B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-387424"/>
            <a:ext cx="9553531" cy="9535369"/>
          </a:xfrm>
        </p:spPr>
      </p:pic>
    </p:spTree>
    <p:extLst>
      <p:ext uri="{BB962C8B-B14F-4D97-AF65-F5344CB8AC3E}">
        <p14:creationId xmlns:p14="http://schemas.microsoft.com/office/powerpoint/2010/main" val="3788559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ABE457-ECDD-811E-ED17-71ECBAE983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D20EBB5-19E9-67B9-297C-C9E0FE480F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9189" y="18914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8196111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018575-EF68-941C-B2AB-5E032D620B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430B91E-E22D-4829-A56F-A768A7C515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2964045"/>
            <a:ext cx="6696744" cy="13495344"/>
          </a:xfrm>
        </p:spPr>
      </p:pic>
    </p:spTree>
    <p:extLst>
      <p:ext uri="{BB962C8B-B14F-4D97-AF65-F5344CB8AC3E}">
        <p14:creationId xmlns:p14="http://schemas.microsoft.com/office/powerpoint/2010/main" val="36766373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005D03-BE72-87B8-FF49-3AE3460FC6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C3E1A0E-47EE-B2B5-A61D-E62F58B0F5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031" y="476672"/>
            <a:ext cx="10891769" cy="5628283"/>
          </a:xfrm>
        </p:spPr>
      </p:pic>
    </p:spTree>
    <p:extLst>
      <p:ext uri="{BB962C8B-B14F-4D97-AF65-F5344CB8AC3E}">
        <p14:creationId xmlns:p14="http://schemas.microsoft.com/office/powerpoint/2010/main" val="13174520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F9B138-A277-8A1C-1532-DE8D1C14AC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C1ACFFF-9660-B611-BB06-A48DE99617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1750" y="192167"/>
            <a:ext cx="7228500" cy="6473666"/>
          </a:xfrm>
        </p:spPr>
      </p:pic>
    </p:spTree>
    <p:extLst>
      <p:ext uri="{BB962C8B-B14F-4D97-AF65-F5344CB8AC3E}">
        <p14:creationId xmlns:p14="http://schemas.microsoft.com/office/powerpoint/2010/main" val="19117128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756332-570F-BC64-B5BA-E1CBEF9D2F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0A14201-26FE-C763-6CFF-0AD1584E5C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9966" y="-243408"/>
            <a:ext cx="4920250" cy="7017728"/>
          </a:xfrm>
        </p:spPr>
      </p:pic>
    </p:spTree>
    <p:extLst>
      <p:ext uri="{BB962C8B-B14F-4D97-AF65-F5344CB8AC3E}">
        <p14:creationId xmlns:p14="http://schemas.microsoft.com/office/powerpoint/2010/main" val="14229465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2A12E1-AA1D-F2C7-726E-62DD129E47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81C3BDD-FCF3-D733-7E1D-26657E1109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688" y="-1683568"/>
            <a:ext cx="10082823" cy="10470624"/>
          </a:xfrm>
        </p:spPr>
      </p:pic>
    </p:spTree>
    <p:extLst>
      <p:ext uri="{BB962C8B-B14F-4D97-AF65-F5344CB8AC3E}">
        <p14:creationId xmlns:p14="http://schemas.microsoft.com/office/powerpoint/2010/main" val="22261014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045302-F461-F571-611F-6F636D882A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91A1271-F719-7D7A-6F3D-7BB4013004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4992" y="-171400"/>
            <a:ext cx="5291248" cy="7051645"/>
          </a:xfrm>
        </p:spPr>
      </p:pic>
    </p:spTree>
    <p:extLst>
      <p:ext uri="{BB962C8B-B14F-4D97-AF65-F5344CB8AC3E}">
        <p14:creationId xmlns:p14="http://schemas.microsoft.com/office/powerpoint/2010/main" val="3833516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56153C-30DB-01AB-7F74-BFC3108CA7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2902493-A723-35CA-EB6D-A59A5AF60F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1273" y="188640"/>
            <a:ext cx="7329545" cy="7344816"/>
          </a:xfrm>
        </p:spPr>
      </p:pic>
    </p:spTree>
    <p:extLst>
      <p:ext uri="{BB962C8B-B14F-4D97-AF65-F5344CB8AC3E}">
        <p14:creationId xmlns:p14="http://schemas.microsoft.com/office/powerpoint/2010/main" val="38372424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1769F4-A80C-3E68-4B65-E4C0278B16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69A827E-68DC-7E87-778E-0852EB54EF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2422" y="-1467544"/>
            <a:ext cx="7992010" cy="10650950"/>
          </a:xfrm>
        </p:spPr>
      </p:pic>
    </p:spTree>
    <p:extLst>
      <p:ext uri="{BB962C8B-B14F-4D97-AF65-F5344CB8AC3E}">
        <p14:creationId xmlns:p14="http://schemas.microsoft.com/office/powerpoint/2010/main" val="2475067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C4DAF6-C2E9-8960-A849-05EC7EC210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55A80A3-ED7B-A976-1E1B-6331C5BF2B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881" y="-891480"/>
            <a:ext cx="11070238" cy="11049193"/>
          </a:xfrm>
        </p:spPr>
      </p:pic>
    </p:spTree>
    <p:extLst>
      <p:ext uri="{BB962C8B-B14F-4D97-AF65-F5344CB8AC3E}">
        <p14:creationId xmlns:p14="http://schemas.microsoft.com/office/powerpoint/2010/main" val="33533148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2B023B-0A06-7DF1-8F32-A101F87526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C632875-D18D-9B2A-47C9-5258962DC7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1234" y="0"/>
            <a:ext cx="5593038" cy="7116392"/>
          </a:xfrm>
        </p:spPr>
      </p:pic>
    </p:spTree>
    <p:extLst>
      <p:ext uri="{BB962C8B-B14F-4D97-AF65-F5344CB8AC3E}">
        <p14:creationId xmlns:p14="http://schemas.microsoft.com/office/powerpoint/2010/main" val="21176390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A3943B-EC81-A00B-580E-C142C68B06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9D55A57-189B-A2F5-0996-8FF952D64E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3864" y="116632"/>
            <a:ext cx="4636352" cy="6690099"/>
          </a:xfrm>
        </p:spPr>
      </p:pic>
    </p:spTree>
    <p:extLst>
      <p:ext uri="{BB962C8B-B14F-4D97-AF65-F5344CB8AC3E}">
        <p14:creationId xmlns:p14="http://schemas.microsoft.com/office/powerpoint/2010/main" val="36108986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CDE297-AC66-C1C3-68AC-BDFB2626FC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A2C5AFF-006F-54B0-7D64-4843D74201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6831" y="-315416"/>
            <a:ext cx="8943625" cy="7978030"/>
          </a:xfrm>
        </p:spPr>
      </p:pic>
    </p:spTree>
    <p:extLst>
      <p:ext uri="{BB962C8B-B14F-4D97-AF65-F5344CB8AC3E}">
        <p14:creationId xmlns:p14="http://schemas.microsoft.com/office/powerpoint/2010/main" val="23387298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892B70-ACCD-5ABB-449D-DF2E72FEDB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B4BAFE1-81DF-6AE4-25CC-61CB2667E9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7620" y="116632"/>
            <a:ext cx="5978660" cy="6715593"/>
          </a:xfrm>
        </p:spPr>
      </p:pic>
    </p:spTree>
    <p:extLst>
      <p:ext uri="{BB962C8B-B14F-4D97-AF65-F5344CB8AC3E}">
        <p14:creationId xmlns:p14="http://schemas.microsoft.com/office/powerpoint/2010/main" val="13335209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052A2E-02C0-F0F2-19D1-7D469C058F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208E7AB-77C9-B6A4-42F2-8BB9631A16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6380" y="0"/>
            <a:ext cx="4371828" cy="6998251"/>
          </a:xfrm>
        </p:spPr>
      </p:pic>
    </p:spTree>
    <p:extLst>
      <p:ext uri="{BB962C8B-B14F-4D97-AF65-F5344CB8AC3E}">
        <p14:creationId xmlns:p14="http://schemas.microsoft.com/office/powerpoint/2010/main" val="1386385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D6328A-5C95-1804-CA9C-255E234CD7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7B53619-51CA-8063-D049-310FCF4705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139" y="-1179512"/>
            <a:ext cx="10879032" cy="10858349"/>
          </a:xfrm>
        </p:spPr>
      </p:pic>
    </p:spTree>
    <p:extLst>
      <p:ext uri="{BB962C8B-B14F-4D97-AF65-F5344CB8AC3E}">
        <p14:creationId xmlns:p14="http://schemas.microsoft.com/office/powerpoint/2010/main" val="5542900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0A38FD-A869-CAC1-10B3-1D5CAAB1F9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B2D15A2-18B3-11E4-4445-3FFD77695F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5477" y="0"/>
            <a:ext cx="7765069" cy="6858000"/>
          </a:xfrm>
        </p:spPr>
      </p:pic>
    </p:spTree>
    <p:extLst>
      <p:ext uri="{BB962C8B-B14F-4D97-AF65-F5344CB8AC3E}">
        <p14:creationId xmlns:p14="http://schemas.microsoft.com/office/powerpoint/2010/main" val="5831950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704997-A6D8-ED91-8EEC-6F0D61DEA2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71F7E39-08C3-8215-ECB8-559FCEB453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6097" y="365125"/>
            <a:ext cx="6676247" cy="6781180"/>
          </a:xfrm>
        </p:spPr>
      </p:pic>
    </p:spTree>
    <p:extLst>
      <p:ext uri="{BB962C8B-B14F-4D97-AF65-F5344CB8AC3E}">
        <p14:creationId xmlns:p14="http://schemas.microsoft.com/office/powerpoint/2010/main" val="2203707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82BD38-2288-A99C-9F04-6B6588E8B8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851D3F2-B839-1568-05EE-87261DEB7E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66101"/>
            <a:ext cx="8674814" cy="6397676"/>
          </a:xfrm>
        </p:spPr>
      </p:pic>
    </p:spTree>
    <p:extLst>
      <p:ext uri="{BB962C8B-B14F-4D97-AF65-F5344CB8AC3E}">
        <p14:creationId xmlns:p14="http://schemas.microsoft.com/office/powerpoint/2010/main" val="13422694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D291D6-A54D-D1BB-25F7-F8F86FB199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A52E0E2-25BC-5C0B-F4B1-E1B997E539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744" y="-1467544"/>
            <a:ext cx="11455919" cy="11434140"/>
          </a:xfrm>
        </p:spPr>
      </p:pic>
    </p:spTree>
    <p:extLst>
      <p:ext uri="{BB962C8B-B14F-4D97-AF65-F5344CB8AC3E}">
        <p14:creationId xmlns:p14="http://schemas.microsoft.com/office/powerpoint/2010/main" val="33389916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82A04B-EF63-A5F2-61C1-B35D864B54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E0F10CE-0D43-5566-A47A-BD515C2B10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675456"/>
            <a:ext cx="6823342" cy="8529178"/>
          </a:xfrm>
        </p:spPr>
      </p:pic>
    </p:spTree>
    <p:extLst>
      <p:ext uri="{BB962C8B-B14F-4D97-AF65-F5344CB8AC3E}">
        <p14:creationId xmlns:p14="http://schemas.microsoft.com/office/powerpoint/2010/main" val="15632597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86B2E2-21D1-4302-05AE-A767394457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6C5C4E2-933A-BE9A-8C50-0ACF9E6EAA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298045"/>
            <a:ext cx="9237871" cy="6543493"/>
          </a:xfrm>
        </p:spPr>
      </p:pic>
    </p:spTree>
    <p:extLst>
      <p:ext uri="{BB962C8B-B14F-4D97-AF65-F5344CB8AC3E}">
        <p14:creationId xmlns:p14="http://schemas.microsoft.com/office/powerpoint/2010/main" val="17363010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0813D4-DEE0-C9AD-5472-AD30298518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70A9A20-BBC7-DA9C-DDE2-F5F32B7E18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9590" y="0"/>
            <a:ext cx="6594722" cy="6968982"/>
          </a:xfrm>
        </p:spPr>
      </p:pic>
    </p:spTree>
    <p:extLst>
      <p:ext uri="{BB962C8B-B14F-4D97-AF65-F5344CB8AC3E}">
        <p14:creationId xmlns:p14="http://schemas.microsoft.com/office/powerpoint/2010/main" val="26227755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DA6A08-FCA2-996F-25A4-D25ABF4F83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907E9BD-2F5D-1478-CF53-99602F3794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2276" y="-1035496"/>
            <a:ext cx="5608020" cy="9595473"/>
          </a:xfrm>
        </p:spPr>
      </p:pic>
    </p:spTree>
    <p:extLst>
      <p:ext uri="{BB962C8B-B14F-4D97-AF65-F5344CB8AC3E}">
        <p14:creationId xmlns:p14="http://schemas.microsoft.com/office/powerpoint/2010/main" val="33041612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1B5262-1FEC-E4FD-1F75-B158650280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0332068-1FCE-FA47-F934-BDDBF0C54A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7186558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FD2570-7377-AE44-99CB-B5A8CDE84B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B420E07-C7AE-0280-60E4-77847D7442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4156" y="-603448"/>
            <a:ext cx="5916100" cy="7542439"/>
          </a:xfrm>
        </p:spPr>
      </p:pic>
    </p:spTree>
    <p:extLst>
      <p:ext uri="{BB962C8B-B14F-4D97-AF65-F5344CB8AC3E}">
        <p14:creationId xmlns:p14="http://schemas.microsoft.com/office/powerpoint/2010/main" val="16975160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721D78-5791-E018-BDEC-5D04A2CF02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BE4CAD6-10C4-F11A-F54A-5BBB32133D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0048" y="-171400"/>
            <a:ext cx="5812216" cy="7058480"/>
          </a:xfrm>
        </p:spPr>
      </p:pic>
    </p:spTree>
    <p:extLst>
      <p:ext uri="{BB962C8B-B14F-4D97-AF65-F5344CB8AC3E}">
        <p14:creationId xmlns:p14="http://schemas.microsoft.com/office/powerpoint/2010/main" val="39560940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F088DF-2AC8-411A-E5B6-F1CDEBF026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2DF4CB4-875D-04BD-A897-72DBB8CE0D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234646" cy="6976211"/>
          </a:xfrm>
        </p:spPr>
      </p:pic>
    </p:spTree>
    <p:extLst>
      <p:ext uri="{BB962C8B-B14F-4D97-AF65-F5344CB8AC3E}">
        <p14:creationId xmlns:p14="http://schemas.microsoft.com/office/powerpoint/2010/main" val="9707547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E76A43-FFA4-6431-28E3-EC290A648A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4A36F57-9DF4-9D39-6155-59AEDBFE1F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729" y="-171400"/>
            <a:ext cx="9649072" cy="9630729"/>
          </a:xfrm>
        </p:spPr>
      </p:pic>
    </p:spTree>
    <p:extLst>
      <p:ext uri="{BB962C8B-B14F-4D97-AF65-F5344CB8AC3E}">
        <p14:creationId xmlns:p14="http://schemas.microsoft.com/office/powerpoint/2010/main" val="6092730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F1CAA7-6E8F-C627-F609-55E7FF74AB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7E2FAE03-62DC-6ED7-B1D9-F65B746C35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836990" cy="6836990"/>
          </a:xfr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91F0119D-16B4-6B25-9420-935F7B71DF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2464" y="5157192"/>
            <a:ext cx="1311906" cy="1064518"/>
          </a:xfrm>
          <a:prstGeom prst="rect">
            <a:avLst/>
          </a:prstGeom>
        </p:spPr>
      </p:pic>
      <p:pic>
        <p:nvPicPr>
          <p:cNvPr id="15" name="Image 14">
            <a:extLst>
              <a:ext uri="{FF2B5EF4-FFF2-40B4-BE49-F238E27FC236}">
                <a16:creationId xmlns:a16="http://schemas.microsoft.com/office/drawing/2014/main" id="{310C3B76-5A6F-4E0C-19EB-6D6D69F2985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671" y="5340862"/>
            <a:ext cx="2034786" cy="1152013"/>
          </a:xfrm>
          <a:prstGeom prst="rect">
            <a:avLst/>
          </a:prstGeom>
        </p:spPr>
      </p:pic>
      <p:pic>
        <p:nvPicPr>
          <p:cNvPr id="17" name="Image 16">
            <a:extLst>
              <a:ext uri="{FF2B5EF4-FFF2-40B4-BE49-F238E27FC236}">
                <a16:creationId xmlns:a16="http://schemas.microsoft.com/office/drawing/2014/main" id="{43B5EA21-D1B5-CB2B-DD13-70E2202247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82198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ageCurlDoubl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36</TotalTime>
  <Words>12</Words>
  <Application>Microsoft Office PowerPoint</Application>
  <PresentationFormat>Grand écran</PresentationFormat>
  <Paragraphs>2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sexy &amp; coquin N°61</dc:title>
  <dc:creator>Perroquet34740</dc:creator>
  <cp:lastModifiedBy>jean-louis BEYAERT</cp:lastModifiedBy>
  <cp:revision>4</cp:revision>
  <dcterms:created xsi:type="dcterms:W3CDTF">2025-09-21T08:19:50Z</dcterms:created>
  <dcterms:modified xsi:type="dcterms:W3CDTF">2025-09-21T14:41:35Z</dcterms:modified>
</cp:coreProperties>
</file>