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6" r:id="rId3"/>
    <p:sldId id="259" r:id="rId4"/>
    <p:sldId id="257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01" r:id="rId45"/>
    <p:sldId id="300" r:id="rId46"/>
    <p:sldId id="299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217E-9F3D-478A-BA29-2D2046A52370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B28B4-1EFA-4040-BCBF-BDA39D604C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498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217E-9F3D-478A-BA29-2D2046A52370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B28B4-1EFA-4040-BCBF-BDA39D604C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78509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217E-9F3D-478A-BA29-2D2046A52370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B28B4-1EFA-4040-BCBF-BDA39D604C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399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217E-9F3D-478A-BA29-2D2046A52370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B28B4-1EFA-4040-BCBF-BDA39D604C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4910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217E-9F3D-478A-BA29-2D2046A52370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B28B4-1EFA-4040-BCBF-BDA39D604C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0424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217E-9F3D-478A-BA29-2D2046A52370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B28B4-1EFA-4040-BCBF-BDA39D604C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7479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217E-9F3D-478A-BA29-2D2046A52370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B28B4-1EFA-4040-BCBF-BDA39D604C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305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217E-9F3D-478A-BA29-2D2046A52370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B28B4-1EFA-4040-BCBF-BDA39D604C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429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217E-9F3D-478A-BA29-2D2046A52370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B28B4-1EFA-4040-BCBF-BDA39D604C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428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217E-9F3D-478A-BA29-2D2046A52370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B28B4-1EFA-4040-BCBF-BDA39D604C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4605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217E-9F3D-478A-BA29-2D2046A52370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B28B4-1EFA-4040-BCBF-BDA39D604C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9771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E7217E-9F3D-478A-BA29-2D2046A52370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AB28B4-1EFA-4040-BCBF-BDA39D604C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25256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5470D8-56BB-9082-34F3-E5B955C3C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42E40E-E356-3DBD-C880-755FF44A6B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676" y="1025352"/>
            <a:ext cx="5832648" cy="5832648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2826DF4-37FD-DA54-4CF7-1C18513519A9}"/>
              </a:ext>
            </a:extLst>
          </p:cNvPr>
          <p:cNvSpPr/>
          <p:nvPr/>
        </p:nvSpPr>
        <p:spPr>
          <a:xfrm>
            <a:off x="1775520" y="0"/>
            <a:ext cx="811088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HUMOUR EN VRAC N°174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998D8975-EFFE-4A2F-C8BD-48C6E0B5C2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15719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688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  <p:sndAc>
          <p:stSnd loop="1">
            <p:snd r:embed="rId2" name="Panthère Rose.wav"/>
          </p:stSnd>
        </p:sndAc>
      </p:transition>
    </mc:Choice>
    <mc:Fallback>
      <p:transition spd="slow">
        <p:fade/>
        <p:sndAc>
          <p:stSnd loop="1">
            <p:snd r:embed="rId2" name="Panthère Ros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7BC384-BE67-419E-5A52-1AB99F50B2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31C73DA-2EC3-C980-713D-CEA7FC8209D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5C92D5A-523A-872C-8A6D-FCB6FD08BF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484784"/>
            <a:ext cx="6858000" cy="506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501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C13583-6738-C3FE-371C-CD89C4A27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020ABC-C88E-41D8-03E3-6F0193E96A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390436"/>
            <a:ext cx="8959924" cy="6334169"/>
          </a:xfrm>
        </p:spPr>
      </p:pic>
    </p:spTree>
    <p:extLst>
      <p:ext uri="{BB962C8B-B14F-4D97-AF65-F5344CB8AC3E}">
        <p14:creationId xmlns:p14="http://schemas.microsoft.com/office/powerpoint/2010/main" val="2888015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0A52C7-1046-30C4-5224-66F6116D1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6C246D-E600-7A38-C842-B7AB3807A8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844824"/>
            <a:ext cx="7004349" cy="6991033"/>
          </a:xfrm>
        </p:spPr>
      </p:pic>
    </p:spTree>
    <p:extLst>
      <p:ext uri="{BB962C8B-B14F-4D97-AF65-F5344CB8AC3E}">
        <p14:creationId xmlns:p14="http://schemas.microsoft.com/office/powerpoint/2010/main" val="2193246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02FBFD-38CA-B4CD-5D5A-66FB63391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E3F8D7-4AB7-DB76-8290-E183895E94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80815"/>
            <a:ext cx="8373315" cy="7019630"/>
          </a:xfrm>
        </p:spPr>
      </p:pic>
    </p:spTree>
    <p:extLst>
      <p:ext uri="{BB962C8B-B14F-4D97-AF65-F5344CB8AC3E}">
        <p14:creationId xmlns:p14="http://schemas.microsoft.com/office/powerpoint/2010/main" val="2491576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CA178E-A18E-5C4E-4CE9-DB410C1D3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ABF909-AC61-58A3-CD0D-EC441F95AE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847931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FCD907-C63B-7D09-4D50-83AC11BCA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827709-BB5C-C053-420B-F3743062E7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992" y="365125"/>
            <a:ext cx="7740400" cy="6434208"/>
          </a:xfrm>
        </p:spPr>
      </p:pic>
    </p:spTree>
    <p:extLst>
      <p:ext uri="{BB962C8B-B14F-4D97-AF65-F5344CB8AC3E}">
        <p14:creationId xmlns:p14="http://schemas.microsoft.com/office/powerpoint/2010/main" val="1141889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E364AB-0033-6DFB-7473-01EC8D091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5607C9-534A-A3CA-9425-A8A1F2860D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062" y="116632"/>
            <a:ext cx="5424694" cy="6741368"/>
          </a:xfrm>
        </p:spPr>
      </p:pic>
    </p:spTree>
    <p:extLst>
      <p:ext uri="{BB962C8B-B14F-4D97-AF65-F5344CB8AC3E}">
        <p14:creationId xmlns:p14="http://schemas.microsoft.com/office/powerpoint/2010/main" val="938093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AB8E04-C24E-DB19-E00D-BDCF2B418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D8397E-F6BA-D707-46C3-FFC2481650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361" y="0"/>
            <a:ext cx="6544943" cy="6876011"/>
          </a:xfrm>
        </p:spPr>
      </p:pic>
    </p:spTree>
    <p:extLst>
      <p:ext uri="{BB962C8B-B14F-4D97-AF65-F5344CB8AC3E}">
        <p14:creationId xmlns:p14="http://schemas.microsoft.com/office/powerpoint/2010/main" val="2657949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1AAE05-EC9B-239E-44AC-5C699C571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C40535-2DF1-0061-E425-E739650C7C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373" y="116632"/>
            <a:ext cx="8190011" cy="6721151"/>
          </a:xfrm>
        </p:spPr>
      </p:pic>
    </p:spTree>
    <p:extLst>
      <p:ext uri="{BB962C8B-B14F-4D97-AF65-F5344CB8AC3E}">
        <p14:creationId xmlns:p14="http://schemas.microsoft.com/office/powerpoint/2010/main" val="2804758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1E3641-3392-F8D0-40A6-31D4301A4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B6C826-7F22-8BEF-19FB-9A04E54EA6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744" y="1"/>
            <a:ext cx="5235570" cy="6858000"/>
          </a:xfrm>
        </p:spPr>
      </p:pic>
    </p:spTree>
    <p:extLst>
      <p:ext uri="{BB962C8B-B14F-4D97-AF65-F5344CB8AC3E}">
        <p14:creationId xmlns:p14="http://schemas.microsoft.com/office/powerpoint/2010/main" val="2723860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1825FB-C849-2B0D-2362-E86B8C538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57DF08-8DEC-E170-8E22-9E4ADDB68C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476672"/>
            <a:ext cx="8640959" cy="8624532"/>
          </a:xfrm>
        </p:spPr>
      </p:pic>
    </p:spTree>
    <p:extLst>
      <p:ext uri="{BB962C8B-B14F-4D97-AF65-F5344CB8AC3E}">
        <p14:creationId xmlns:p14="http://schemas.microsoft.com/office/powerpoint/2010/main" val="385576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381E2D-CF0B-0270-81B5-23B6C85BC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54F3B3-BC9B-509B-238D-4707AA1C3E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950" y="0"/>
            <a:ext cx="6140338" cy="6924732"/>
          </a:xfrm>
        </p:spPr>
      </p:pic>
    </p:spTree>
    <p:extLst>
      <p:ext uri="{BB962C8B-B14F-4D97-AF65-F5344CB8AC3E}">
        <p14:creationId xmlns:p14="http://schemas.microsoft.com/office/powerpoint/2010/main" val="653539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9D263E-9142-23D7-B900-00AE2D83A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2FAB40-F180-934E-77D3-AB53BA669E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928" y="0"/>
            <a:ext cx="7100999" cy="6858000"/>
          </a:xfrm>
        </p:spPr>
      </p:pic>
    </p:spTree>
    <p:extLst>
      <p:ext uri="{BB962C8B-B14F-4D97-AF65-F5344CB8AC3E}">
        <p14:creationId xmlns:p14="http://schemas.microsoft.com/office/powerpoint/2010/main" val="397854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2D48CE-8A0F-D7EC-3840-8E280E40F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336888-2CE1-DF78-35E7-CC9A7234E3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306" y="-171400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1089546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237D37-E888-A5F7-FEAF-4E6777566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3B3703-1007-D3F6-F1F1-22F0144A2A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710" y="-99392"/>
            <a:ext cx="5954161" cy="7560840"/>
          </a:xfrm>
        </p:spPr>
      </p:pic>
    </p:spTree>
    <p:extLst>
      <p:ext uri="{BB962C8B-B14F-4D97-AF65-F5344CB8AC3E}">
        <p14:creationId xmlns:p14="http://schemas.microsoft.com/office/powerpoint/2010/main" val="3243845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FEFF64-7B16-E0F6-76C1-2C14DB06B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A543C3-EB87-B8DB-32B4-1906CE26B8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742" y="116632"/>
            <a:ext cx="9182738" cy="7336473"/>
          </a:xfrm>
        </p:spPr>
      </p:pic>
    </p:spTree>
    <p:extLst>
      <p:ext uri="{BB962C8B-B14F-4D97-AF65-F5344CB8AC3E}">
        <p14:creationId xmlns:p14="http://schemas.microsoft.com/office/powerpoint/2010/main" val="348427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B185E1-4D4A-199A-4B19-1441B6C51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F68650-D3EE-81D9-007A-B56E2C6E8D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585" y="365125"/>
            <a:ext cx="8949839" cy="6339470"/>
          </a:xfrm>
        </p:spPr>
      </p:pic>
    </p:spTree>
    <p:extLst>
      <p:ext uri="{BB962C8B-B14F-4D97-AF65-F5344CB8AC3E}">
        <p14:creationId xmlns:p14="http://schemas.microsoft.com/office/powerpoint/2010/main" val="663120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452400-C520-EA0E-FE50-57D7D947A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F8FA6C-1818-F8DD-7491-96662AEBAF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353924"/>
            <a:ext cx="6552728" cy="6552728"/>
          </a:xfrm>
        </p:spPr>
      </p:pic>
    </p:spTree>
    <p:extLst>
      <p:ext uri="{BB962C8B-B14F-4D97-AF65-F5344CB8AC3E}">
        <p14:creationId xmlns:p14="http://schemas.microsoft.com/office/powerpoint/2010/main" val="4079423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27E48E-C23B-F4B1-5595-60B019B12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457819-5951-C89A-EF79-0C6C7AE414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391" y="0"/>
            <a:ext cx="5679913" cy="7720795"/>
          </a:xfrm>
        </p:spPr>
      </p:pic>
    </p:spTree>
    <p:extLst>
      <p:ext uri="{BB962C8B-B14F-4D97-AF65-F5344CB8AC3E}">
        <p14:creationId xmlns:p14="http://schemas.microsoft.com/office/powerpoint/2010/main" val="4043247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DCF7E6-02FC-B0EC-9A4E-25359B8E1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EE223E-157E-89E5-CEC7-AA4111B09B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458" y="0"/>
            <a:ext cx="6121830" cy="6729250"/>
          </a:xfrm>
        </p:spPr>
      </p:pic>
    </p:spTree>
    <p:extLst>
      <p:ext uri="{BB962C8B-B14F-4D97-AF65-F5344CB8AC3E}">
        <p14:creationId xmlns:p14="http://schemas.microsoft.com/office/powerpoint/2010/main" val="3296608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B8F5C8-18E4-3187-74E5-92F4C1A13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E16597-E50D-E4CF-651A-A53DD57832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777" y="1916832"/>
            <a:ext cx="7868445" cy="7853486"/>
          </a:xfrm>
        </p:spPr>
      </p:pic>
    </p:spTree>
    <p:extLst>
      <p:ext uri="{BB962C8B-B14F-4D97-AF65-F5344CB8AC3E}">
        <p14:creationId xmlns:p14="http://schemas.microsoft.com/office/powerpoint/2010/main" val="235550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70B0F8-1E08-1B83-09A6-C3CF2592E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48154F-163B-0E94-9AFB-FCBED93946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381" y="-243408"/>
            <a:ext cx="5009835" cy="6936694"/>
          </a:xfrm>
        </p:spPr>
      </p:pic>
    </p:spTree>
    <p:extLst>
      <p:ext uri="{BB962C8B-B14F-4D97-AF65-F5344CB8AC3E}">
        <p14:creationId xmlns:p14="http://schemas.microsoft.com/office/powerpoint/2010/main" val="1250156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DC30A5-265E-AFD2-E5A2-792CFC7D7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E9AC14-78B2-DD4D-8457-E29CACBE87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75" y="385661"/>
            <a:ext cx="11248725" cy="6482723"/>
          </a:xfrm>
        </p:spPr>
      </p:pic>
    </p:spTree>
    <p:extLst>
      <p:ext uri="{BB962C8B-B14F-4D97-AF65-F5344CB8AC3E}">
        <p14:creationId xmlns:p14="http://schemas.microsoft.com/office/powerpoint/2010/main" val="1706382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3F3F6F-2257-D522-DE25-9E34FE607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F34006-89E7-AD9F-62EA-315C00B9F5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642" y="-1"/>
            <a:ext cx="6962701" cy="6962701"/>
          </a:xfrm>
        </p:spPr>
      </p:pic>
    </p:spTree>
    <p:extLst>
      <p:ext uri="{BB962C8B-B14F-4D97-AF65-F5344CB8AC3E}">
        <p14:creationId xmlns:p14="http://schemas.microsoft.com/office/powerpoint/2010/main" val="3814494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5D534D-7C52-D34B-6D2E-4893CBD58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8B8A43-4AA6-DD69-5052-3AEFEF3662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074" y="0"/>
            <a:ext cx="7931301" cy="6979545"/>
          </a:xfrm>
        </p:spPr>
      </p:pic>
    </p:spTree>
    <p:extLst>
      <p:ext uri="{BB962C8B-B14F-4D97-AF65-F5344CB8AC3E}">
        <p14:creationId xmlns:p14="http://schemas.microsoft.com/office/powerpoint/2010/main" val="4070370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7ADB65-B276-7354-0E78-21E7D1BB9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BC2EAB-6A7B-0A43-983B-F90AB20C8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780" y="-387424"/>
            <a:ext cx="8371668" cy="8467164"/>
          </a:xfrm>
        </p:spPr>
      </p:pic>
    </p:spTree>
    <p:extLst>
      <p:ext uri="{BB962C8B-B14F-4D97-AF65-F5344CB8AC3E}">
        <p14:creationId xmlns:p14="http://schemas.microsoft.com/office/powerpoint/2010/main" val="1816671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A37D12-F2D0-4E28-1D51-48F4E4467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4D2CCF-23C5-3D14-CD96-73D043365C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2852735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E0FBBE-6BCF-432D-AE9F-30C997B43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DAC763-619F-E256-E9F7-6A0B0927F4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954" y="0"/>
            <a:ext cx="6792366" cy="6947325"/>
          </a:xfrm>
        </p:spPr>
      </p:pic>
    </p:spTree>
    <p:extLst>
      <p:ext uri="{BB962C8B-B14F-4D97-AF65-F5344CB8AC3E}">
        <p14:creationId xmlns:p14="http://schemas.microsoft.com/office/powerpoint/2010/main" val="604155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34E82E-447A-EB42-06E4-06B95A5B4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EDB30D-8D90-93A6-2DFB-F0443A911C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686" y="-171400"/>
            <a:ext cx="5766578" cy="7097327"/>
          </a:xfrm>
        </p:spPr>
      </p:pic>
    </p:spTree>
    <p:extLst>
      <p:ext uri="{BB962C8B-B14F-4D97-AF65-F5344CB8AC3E}">
        <p14:creationId xmlns:p14="http://schemas.microsoft.com/office/powerpoint/2010/main" val="3322743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1BDB5B-773B-2FFD-63FD-1D23F8114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1F136A-C0E8-4A65-53AD-06CCC524CB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891480"/>
            <a:ext cx="7536383" cy="7140451"/>
          </a:xfrm>
        </p:spPr>
      </p:pic>
    </p:spTree>
    <p:extLst>
      <p:ext uri="{BB962C8B-B14F-4D97-AF65-F5344CB8AC3E}">
        <p14:creationId xmlns:p14="http://schemas.microsoft.com/office/powerpoint/2010/main" val="2381895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F46AFA-8CEF-D9B5-459B-6187BA6BB2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DEC913-25A2-A114-8BA3-CCCE6E2090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098" y="-531440"/>
            <a:ext cx="10853803" cy="10833169"/>
          </a:xfrm>
        </p:spPr>
      </p:pic>
    </p:spTree>
    <p:extLst>
      <p:ext uri="{BB962C8B-B14F-4D97-AF65-F5344CB8AC3E}">
        <p14:creationId xmlns:p14="http://schemas.microsoft.com/office/powerpoint/2010/main" val="253577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C81B9E-E1D4-5875-075C-D0A806FA9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F4C45F-6857-0BEA-E980-B28C2FEF20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29064"/>
            <a:ext cx="7795913" cy="6847411"/>
          </a:xfrm>
        </p:spPr>
      </p:pic>
    </p:spTree>
    <p:extLst>
      <p:ext uri="{BB962C8B-B14F-4D97-AF65-F5344CB8AC3E}">
        <p14:creationId xmlns:p14="http://schemas.microsoft.com/office/powerpoint/2010/main" val="175845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A7E038-4C3B-534A-87C3-7FF03DF0E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006E90-F6F3-8582-AAA6-1C1406930A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050" y="548680"/>
            <a:ext cx="7582342" cy="6457628"/>
          </a:xfrm>
        </p:spPr>
      </p:pic>
    </p:spTree>
    <p:extLst>
      <p:ext uri="{BB962C8B-B14F-4D97-AF65-F5344CB8AC3E}">
        <p14:creationId xmlns:p14="http://schemas.microsoft.com/office/powerpoint/2010/main" val="3414749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0B780C-2568-A5D9-7404-B5195ADBB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324E44-9172-FC2C-9568-3258877E2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438" y="0"/>
            <a:ext cx="5808842" cy="7067795"/>
          </a:xfrm>
        </p:spPr>
      </p:pic>
    </p:spTree>
    <p:extLst>
      <p:ext uri="{BB962C8B-B14F-4D97-AF65-F5344CB8AC3E}">
        <p14:creationId xmlns:p14="http://schemas.microsoft.com/office/powerpoint/2010/main" val="817105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DF0C92-19D2-FF90-B044-A8708D78C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EE3C7E-4442-DC1C-9278-D7226E48D0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92" y="0"/>
            <a:ext cx="5790088" cy="7085385"/>
          </a:xfrm>
        </p:spPr>
      </p:pic>
    </p:spTree>
    <p:extLst>
      <p:ext uri="{BB962C8B-B14F-4D97-AF65-F5344CB8AC3E}">
        <p14:creationId xmlns:p14="http://schemas.microsoft.com/office/powerpoint/2010/main" val="1781003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AFDFFA-6A85-55EB-B088-BA7AF9B9E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6E4832-D159-5D66-8AFA-54C586EF4F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282" y="-387424"/>
            <a:ext cx="7485062" cy="7485062"/>
          </a:xfrm>
        </p:spPr>
      </p:pic>
    </p:spTree>
    <p:extLst>
      <p:ext uri="{BB962C8B-B14F-4D97-AF65-F5344CB8AC3E}">
        <p14:creationId xmlns:p14="http://schemas.microsoft.com/office/powerpoint/2010/main" val="168908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314FCE-780B-AFA7-3DFB-C7C31B03F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EE47D1-9ECF-9366-B4B1-ED146D7E4B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19" y="0"/>
            <a:ext cx="5408945" cy="7136517"/>
          </a:xfrm>
        </p:spPr>
      </p:pic>
    </p:spTree>
    <p:extLst>
      <p:ext uri="{BB962C8B-B14F-4D97-AF65-F5344CB8AC3E}">
        <p14:creationId xmlns:p14="http://schemas.microsoft.com/office/powerpoint/2010/main" val="1472375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9C78E7-06FC-2BB3-12AD-BBB73416A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55F736-F293-ADA9-FD73-2BC03CEC41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080" y="-243408"/>
            <a:ext cx="4825136" cy="7109278"/>
          </a:xfrm>
        </p:spPr>
      </p:pic>
    </p:spTree>
    <p:extLst>
      <p:ext uri="{BB962C8B-B14F-4D97-AF65-F5344CB8AC3E}">
        <p14:creationId xmlns:p14="http://schemas.microsoft.com/office/powerpoint/2010/main" val="2589279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1B51F5-0E5C-280E-CE47-CFA9F1A37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7EDBF7-D571-42B9-3269-2B4756C506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646" y="0"/>
            <a:ext cx="4532767" cy="7173416"/>
          </a:xfrm>
        </p:spPr>
      </p:pic>
    </p:spTree>
    <p:extLst>
      <p:ext uri="{BB962C8B-B14F-4D97-AF65-F5344CB8AC3E}">
        <p14:creationId xmlns:p14="http://schemas.microsoft.com/office/powerpoint/2010/main" val="447935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014897-CFEF-DD7A-FD25-934E82E90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41888D-7059-4AF3-2188-83675D36B7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808" y="0"/>
            <a:ext cx="5193440" cy="6812689"/>
          </a:xfrm>
        </p:spPr>
      </p:pic>
    </p:spTree>
    <p:extLst>
      <p:ext uri="{BB962C8B-B14F-4D97-AF65-F5344CB8AC3E}">
        <p14:creationId xmlns:p14="http://schemas.microsoft.com/office/powerpoint/2010/main" val="6296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719901-5F9B-2CDC-D1FD-20A512C9B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45F0AA-742C-F5B2-D934-B40C32459D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236" y="1124744"/>
            <a:ext cx="8609527" cy="8593159"/>
          </a:xfrm>
        </p:spPr>
      </p:pic>
    </p:spTree>
    <p:extLst>
      <p:ext uri="{BB962C8B-B14F-4D97-AF65-F5344CB8AC3E}">
        <p14:creationId xmlns:p14="http://schemas.microsoft.com/office/powerpoint/2010/main" val="2879833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7C6997-E31D-9860-35CA-3204EC388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D9B4C5-BB79-8A9F-9317-2F064BBC81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854" y="-1"/>
            <a:ext cx="5421426" cy="7225133"/>
          </a:xfrm>
        </p:spPr>
      </p:pic>
    </p:spTree>
    <p:extLst>
      <p:ext uri="{BB962C8B-B14F-4D97-AF65-F5344CB8AC3E}">
        <p14:creationId xmlns:p14="http://schemas.microsoft.com/office/powerpoint/2010/main" val="2536912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BA7231-49F8-E397-744F-F953E8D95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F261B7-387C-FC90-6C05-08D3657F81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-891480"/>
            <a:ext cx="10515599" cy="10495608"/>
          </a:xfrm>
        </p:spPr>
      </p:pic>
    </p:spTree>
    <p:extLst>
      <p:ext uri="{BB962C8B-B14F-4D97-AF65-F5344CB8AC3E}">
        <p14:creationId xmlns:p14="http://schemas.microsoft.com/office/powerpoint/2010/main" val="4052209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F1EE8B-BEF0-6F8D-B78E-E442D630E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075D3E-EBAC-C84D-5317-9EE38CFB4B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538" y="0"/>
            <a:ext cx="6999805" cy="6933268"/>
          </a:xfrm>
        </p:spPr>
      </p:pic>
    </p:spTree>
    <p:extLst>
      <p:ext uri="{BB962C8B-B14F-4D97-AF65-F5344CB8AC3E}">
        <p14:creationId xmlns:p14="http://schemas.microsoft.com/office/powerpoint/2010/main" val="276513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9FBF61-FA33-8A7C-8A45-5D33E5175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CCAC32-3511-BAFD-699E-AE60686ACA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212" y="-1"/>
            <a:ext cx="5535052" cy="6918815"/>
          </a:xfrm>
        </p:spPr>
      </p:pic>
    </p:spTree>
    <p:extLst>
      <p:ext uri="{BB962C8B-B14F-4D97-AF65-F5344CB8AC3E}">
        <p14:creationId xmlns:p14="http://schemas.microsoft.com/office/powerpoint/2010/main" val="1824006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6AD623-CF9D-D235-B2A5-A1894BDEE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62613B-8854-7E52-4F92-CFA0FA5C6A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260" y="-2259632"/>
            <a:ext cx="10121308" cy="12651637"/>
          </a:xfrm>
        </p:spPr>
      </p:pic>
    </p:spTree>
    <p:extLst>
      <p:ext uri="{BB962C8B-B14F-4D97-AF65-F5344CB8AC3E}">
        <p14:creationId xmlns:p14="http://schemas.microsoft.com/office/powerpoint/2010/main" val="1552556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46832E-7D63-A326-CC05-DD2EFA7B7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C22C6A-6636-0043-E6E6-D22993F624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844" y="-171401"/>
            <a:ext cx="5786428" cy="7233035"/>
          </a:xfrm>
        </p:spPr>
      </p:pic>
    </p:spTree>
    <p:extLst>
      <p:ext uri="{BB962C8B-B14F-4D97-AF65-F5344CB8AC3E}">
        <p14:creationId xmlns:p14="http://schemas.microsoft.com/office/powerpoint/2010/main" val="3579969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C32D72-3877-BFF7-EE47-E1BAB11D2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7F2FAA-347F-EE6C-2EC7-945110210E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446" y="-891480"/>
            <a:ext cx="5379834" cy="9205040"/>
          </a:xfrm>
        </p:spPr>
      </p:pic>
    </p:spTree>
    <p:extLst>
      <p:ext uri="{BB962C8B-B14F-4D97-AF65-F5344CB8AC3E}">
        <p14:creationId xmlns:p14="http://schemas.microsoft.com/office/powerpoint/2010/main" val="2587794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4B4060-37CD-73A8-F9A4-8C9338B69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BEE0C0-EF63-4B9E-F5C8-4D60907191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434" y="365125"/>
            <a:ext cx="7383132" cy="691499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AA7B804-39B7-16E4-6808-279112267B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0300" y="5542288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F20B70C-CAAE-FB79-1DF9-CB7C7390EC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5544261"/>
            <a:ext cx="1884144" cy="1066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33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49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N°174</dc:title>
  <dc:creator>Perroquet34740</dc:creator>
  <cp:lastModifiedBy>jean-louis BEYAERT</cp:lastModifiedBy>
  <cp:revision>3</cp:revision>
  <dcterms:created xsi:type="dcterms:W3CDTF">2025-09-20T17:35:48Z</dcterms:created>
  <dcterms:modified xsi:type="dcterms:W3CDTF">2025-09-20T18:25:24Z</dcterms:modified>
</cp:coreProperties>
</file>