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5" r:id="rId50"/>
    <p:sldId id="306" r:id="rId51"/>
    <p:sldId id="304" r:id="rId5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7" autoAdjust="0"/>
    <p:restoredTop sz="94660"/>
  </p:normalViewPr>
  <p:slideViewPr>
    <p:cSldViewPr>
      <p:cViewPr varScale="1">
        <p:scale>
          <a:sx n="78" d="100"/>
          <a:sy n="78" d="100"/>
        </p:scale>
        <p:origin x="10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4DF7F-FDC4-4352-88A8-6852A70DD343}" type="datetimeFigureOut">
              <a:rPr lang="fr-FR" smtClean="0"/>
              <a:t>24/09/2025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901BC-23C4-43C0-987E-3A71636930A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50966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4DF7F-FDC4-4352-88A8-6852A70DD343}" type="datetimeFigureOut">
              <a:rPr lang="fr-FR" smtClean="0"/>
              <a:t>24/09/2025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901BC-23C4-43C0-987E-3A71636930A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73605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4DF7F-FDC4-4352-88A8-6852A70DD343}" type="datetimeFigureOut">
              <a:rPr lang="fr-FR" smtClean="0"/>
              <a:t>24/09/2025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901BC-23C4-43C0-987E-3A71636930A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4716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4DF7F-FDC4-4352-88A8-6852A70DD343}" type="datetimeFigureOut">
              <a:rPr lang="fr-FR" smtClean="0"/>
              <a:t>24/09/2025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901BC-23C4-43C0-987E-3A71636930A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65607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4DF7F-FDC4-4352-88A8-6852A70DD343}" type="datetimeFigureOut">
              <a:rPr lang="fr-FR" smtClean="0"/>
              <a:t>24/09/2025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901BC-23C4-43C0-987E-3A71636930A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31373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4DF7F-FDC4-4352-88A8-6852A70DD343}" type="datetimeFigureOut">
              <a:rPr lang="fr-FR" smtClean="0"/>
              <a:t>24/09/2025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901BC-23C4-43C0-987E-3A71636930A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25865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4DF7F-FDC4-4352-88A8-6852A70DD343}" type="datetimeFigureOut">
              <a:rPr lang="fr-FR" smtClean="0"/>
              <a:t>24/09/2025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901BC-23C4-43C0-987E-3A71636930A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91418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4DF7F-FDC4-4352-88A8-6852A70DD343}" type="datetimeFigureOut">
              <a:rPr lang="fr-FR" smtClean="0"/>
              <a:t>24/09/2025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901BC-23C4-43C0-987E-3A71636930A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25381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4DF7F-FDC4-4352-88A8-6852A70DD343}" type="datetimeFigureOut">
              <a:rPr lang="fr-FR" smtClean="0"/>
              <a:t>24/09/2025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901BC-23C4-43C0-987E-3A71636930A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16416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4DF7F-FDC4-4352-88A8-6852A70DD343}" type="datetimeFigureOut">
              <a:rPr lang="fr-FR" smtClean="0"/>
              <a:t>24/09/2025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901BC-23C4-43C0-987E-3A71636930A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41834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4DF7F-FDC4-4352-88A8-6852A70DD343}" type="datetimeFigureOut">
              <a:rPr lang="fr-FR" smtClean="0"/>
              <a:t>24/09/2025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901BC-23C4-43C0-987E-3A71636930A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54237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34DF7F-FDC4-4352-88A8-6852A70DD343}" type="datetimeFigureOut">
              <a:rPr lang="fr-FR" smtClean="0"/>
              <a:t>24/09/2025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E901BC-23C4-43C0-987E-3A71636930A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568534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EA545AA-38BE-E8CA-33A3-4D169E5A518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3E75D23-55BA-EC97-D47F-4404FF19B0A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FA1E2916-DAEE-F553-D2E5-BF0B1622903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342900"/>
            <a:ext cx="10972800" cy="617220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479406E6-2C39-FE48-79AD-57FBE447443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4352" y="4306887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15362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  <p:sndAc>
          <p:stSnd loop="1">
            <p:snd r:embed="rId2" name="Musique Humour 6.wav"/>
          </p:stSnd>
        </p:sndAc>
      </p:transition>
    </mc:Choice>
    <mc:Fallback>
      <p:transition spd="slow">
        <p:fade/>
        <p:sndAc>
          <p:stSnd loop="1">
            <p:snd r:embed="rId2" name="Musique Humour 6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4B49E7-C571-02EC-4291-377635CDB1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849E2AE-39B8-57A9-A0F6-9FF73D0C72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681037"/>
            <a:ext cx="9406789" cy="5811838"/>
          </a:xfrm>
        </p:spPr>
      </p:pic>
    </p:spTree>
    <p:extLst>
      <p:ext uri="{BB962C8B-B14F-4D97-AF65-F5344CB8AC3E}">
        <p14:creationId xmlns:p14="http://schemas.microsoft.com/office/powerpoint/2010/main" val="6745172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2299A8-A9F6-23A8-4BFF-2887D05DBF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3B094AF-BCCE-9705-B0FD-5BA9ED9954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7949" y="0"/>
            <a:ext cx="6081165" cy="6858000"/>
          </a:xfrm>
        </p:spPr>
      </p:pic>
    </p:spTree>
    <p:extLst>
      <p:ext uri="{BB962C8B-B14F-4D97-AF65-F5344CB8AC3E}">
        <p14:creationId xmlns:p14="http://schemas.microsoft.com/office/powerpoint/2010/main" val="23931000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BBE55B-8750-89A3-9DD7-A29B0EDA59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BB982F2E-3856-43DB-9E75-06035D5642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1218" y="0"/>
            <a:ext cx="5643054" cy="7067623"/>
          </a:xfrm>
        </p:spPr>
      </p:pic>
    </p:spTree>
    <p:extLst>
      <p:ext uri="{BB962C8B-B14F-4D97-AF65-F5344CB8AC3E}">
        <p14:creationId xmlns:p14="http://schemas.microsoft.com/office/powerpoint/2010/main" val="39281185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E7FAEB-F56E-8B31-B426-118244305E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6180BF4-0B3E-BC58-F52C-7E92CE8647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1762" y="0"/>
            <a:ext cx="6428475" cy="6833420"/>
          </a:xfrm>
        </p:spPr>
      </p:pic>
    </p:spTree>
    <p:extLst>
      <p:ext uri="{BB962C8B-B14F-4D97-AF65-F5344CB8AC3E}">
        <p14:creationId xmlns:p14="http://schemas.microsoft.com/office/powerpoint/2010/main" val="33501091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142140-C423-ECB5-1F19-91B63AF846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398D2F8-6D9F-425B-BDFB-8D354A8C50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1234" y="0"/>
            <a:ext cx="5521030" cy="7024771"/>
          </a:xfrm>
        </p:spPr>
      </p:pic>
    </p:spTree>
    <p:extLst>
      <p:ext uri="{BB962C8B-B14F-4D97-AF65-F5344CB8AC3E}">
        <p14:creationId xmlns:p14="http://schemas.microsoft.com/office/powerpoint/2010/main" val="19884420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2DEE7A-13B4-A175-FE56-FA5F151ACA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3E16322-59A8-96F6-3332-1651CC5B48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247323"/>
            <a:ext cx="7728767" cy="6363353"/>
          </a:xfrm>
        </p:spPr>
      </p:pic>
    </p:spTree>
    <p:extLst>
      <p:ext uri="{BB962C8B-B14F-4D97-AF65-F5344CB8AC3E}">
        <p14:creationId xmlns:p14="http://schemas.microsoft.com/office/powerpoint/2010/main" val="15252804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C62D58-CD5E-6F82-04D1-7E32CA4AA5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D5EC553-B249-AC3F-5977-B54A909C5F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78276"/>
            <a:ext cx="5699323" cy="7014552"/>
          </a:xfrm>
        </p:spPr>
      </p:pic>
    </p:spTree>
    <p:extLst>
      <p:ext uri="{BB962C8B-B14F-4D97-AF65-F5344CB8AC3E}">
        <p14:creationId xmlns:p14="http://schemas.microsoft.com/office/powerpoint/2010/main" val="35098862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15301F6-CE80-EE74-A59E-6855375891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234FDAE-DC60-280D-95EE-48714627F99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1080" y="-99392"/>
            <a:ext cx="5944259" cy="7488832"/>
          </a:xfrm>
        </p:spPr>
      </p:pic>
    </p:spTree>
    <p:extLst>
      <p:ext uri="{BB962C8B-B14F-4D97-AF65-F5344CB8AC3E}">
        <p14:creationId xmlns:p14="http://schemas.microsoft.com/office/powerpoint/2010/main" val="2038121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FAD51AD-C79F-FFB3-E849-5BCD91A32D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CD43607-C4B8-FED2-0A3E-2EEF259AFA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116632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38351150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A5B935-9956-5430-D6AB-A784DA895B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E3C8172-7CBF-C6DB-0593-0DECF3EE78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88513"/>
            <a:ext cx="9816939" cy="6680973"/>
          </a:xfrm>
        </p:spPr>
      </p:pic>
    </p:spTree>
    <p:extLst>
      <p:ext uri="{BB962C8B-B14F-4D97-AF65-F5344CB8AC3E}">
        <p14:creationId xmlns:p14="http://schemas.microsoft.com/office/powerpoint/2010/main" val="10922213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A2FA24-D79E-4243-B5A9-1F03FD19E0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C7E3444-0EAE-EEB5-6D44-E7D8A2AA89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6760" y="-531440"/>
            <a:ext cx="6939640" cy="9419969"/>
          </a:xfrm>
        </p:spPr>
      </p:pic>
    </p:spTree>
    <p:extLst>
      <p:ext uri="{BB962C8B-B14F-4D97-AF65-F5344CB8AC3E}">
        <p14:creationId xmlns:p14="http://schemas.microsoft.com/office/powerpoint/2010/main" val="17706855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31544E-D9CB-6677-E937-4FE424B884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61AC17A-2EBA-F802-371F-EB410AA0E9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8696" y="-171401"/>
            <a:ext cx="5485576" cy="7292463"/>
          </a:xfrm>
        </p:spPr>
      </p:pic>
    </p:spTree>
    <p:extLst>
      <p:ext uri="{BB962C8B-B14F-4D97-AF65-F5344CB8AC3E}">
        <p14:creationId xmlns:p14="http://schemas.microsoft.com/office/powerpoint/2010/main" val="35697495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106DCF-E84A-36E1-0EF1-8EBEA18B38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F9119B2-D3FF-AD0A-8C3C-2FB057D93D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649307" cy="7061634"/>
          </a:xfrm>
        </p:spPr>
      </p:pic>
    </p:spTree>
    <p:extLst>
      <p:ext uri="{BB962C8B-B14F-4D97-AF65-F5344CB8AC3E}">
        <p14:creationId xmlns:p14="http://schemas.microsoft.com/office/powerpoint/2010/main" val="1595685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02F5DD-B08C-0542-5441-E31A316782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6ED1DA0-BC53-D77C-C8F3-C5B1039588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162638" cy="6880246"/>
          </a:xfrm>
        </p:spPr>
      </p:pic>
    </p:spTree>
    <p:extLst>
      <p:ext uri="{BB962C8B-B14F-4D97-AF65-F5344CB8AC3E}">
        <p14:creationId xmlns:p14="http://schemas.microsoft.com/office/powerpoint/2010/main" val="42947174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3111260-A073-ECBF-BF67-24D32BE990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E5AA017-E925-7BD5-15B4-0A5E3B74F9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3770" y="-99392"/>
            <a:ext cx="6788573" cy="7439146"/>
          </a:xfrm>
        </p:spPr>
      </p:pic>
    </p:spTree>
    <p:extLst>
      <p:ext uri="{BB962C8B-B14F-4D97-AF65-F5344CB8AC3E}">
        <p14:creationId xmlns:p14="http://schemas.microsoft.com/office/powerpoint/2010/main" val="3117970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939BCC2-697B-48B0-1623-9D9A04C463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F4C2AB8-A057-E977-ECA4-7ECA7067627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252215"/>
            <a:ext cx="8026383" cy="6605785"/>
          </a:xfrm>
        </p:spPr>
      </p:pic>
    </p:spTree>
    <p:extLst>
      <p:ext uri="{BB962C8B-B14F-4D97-AF65-F5344CB8AC3E}">
        <p14:creationId xmlns:p14="http://schemas.microsoft.com/office/powerpoint/2010/main" val="8538014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E8D722-45E6-8415-938C-B89CD38AC9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74F5B87-4FEB-E468-1B31-33C00125BCE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902" y="0"/>
            <a:ext cx="9992078" cy="7022210"/>
          </a:xfrm>
        </p:spPr>
      </p:pic>
    </p:spTree>
    <p:extLst>
      <p:ext uri="{BB962C8B-B14F-4D97-AF65-F5344CB8AC3E}">
        <p14:creationId xmlns:p14="http://schemas.microsoft.com/office/powerpoint/2010/main" val="22161783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C266D7-B474-93BD-D4D7-B12236573A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1D3269C-D2BA-9878-FF0C-640AC8D571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35786037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792AB5-21BF-C9D1-3410-FEACCC17F8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D3D69B4-092C-61F0-43E1-109FFD41C8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6306" y="0"/>
            <a:ext cx="6992021" cy="6925558"/>
          </a:xfrm>
        </p:spPr>
      </p:pic>
    </p:spTree>
    <p:extLst>
      <p:ext uri="{BB962C8B-B14F-4D97-AF65-F5344CB8AC3E}">
        <p14:creationId xmlns:p14="http://schemas.microsoft.com/office/powerpoint/2010/main" val="5294538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584A0AA-9265-EDF3-C675-FC853ED16E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1F03564-5E32-810F-9D16-E200B43497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910" y="0"/>
            <a:ext cx="6943410" cy="6837807"/>
          </a:xfrm>
        </p:spPr>
      </p:pic>
    </p:spTree>
    <p:extLst>
      <p:ext uri="{BB962C8B-B14F-4D97-AF65-F5344CB8AC3E}">
        <p14:creationId xmlns:p14="http://schemas.microsoft.com/office/powerpoint/2010/main" val="42476189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7668A5-1B43-0A37-EE8F-579D0DFF5F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958DB82-9812-0E93-4093-F153B88CC3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9449" y="-302646"/>
            <a:ext cx="8813101" cy="7160646"/>
          </a:xfrm>
        </p:spPr>
      </p:pic>
    </p:spTree>
    <p:extLst>
      <p:ext uri="{BB962C8B-B14F-4D97-AF65-F5344CB8AC3E}">
        <p14:creationId xmlns:p14="http://schemas.microsoft.com/office/powerpoint/2010/main" val="23949465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1121C6-0448-9808-ED8D-C259C5411C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6B49F9D-4578-32D1-DDF1-1F25B73A9B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82513"/>
            <a:ext cx="8923965" cy="6692974"/>
          </a:xfrm>
        </p:spPr>
      </p:pic>
    </p:spTree>
    <p:extLst>
      <p:ext uri="{BB962C8B-B14F-4D97-AF65-F5344CB8AC3E}">
        <p14:creationId xmlns:p14="http://schemas.microsoft.com/office/powerpoint/2010/main" val="1389730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C74684-719D-BE32-3393-8B5E559970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6A80B03-CC96-07E3-4474-001ECAC886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7014" y="0"/>
            <a:ext cx="7669345" cy="6928743"/>
          </a:xfrm>
        </p:spPr>
      </p:pic>
    </p:spTree>
    <p:extLst>
      <p:ext uri="{BB962C8B-B14F-4D97-AF65-F5344CB8AC3E}">
        <p14:creationId xmlns:p14="http://schemas.microsoft.com/office/powerpoint/2010/main" val="40777323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54D9E4-E6DA-B5C1-A8AE-FBC99407E0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DF3F6B6-D919-6920-60FB-DCDE4AE0B4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72504"/>
            <a:ext cx="6674140" cy="6420371"/>
          </a:xfrm>
        </p:spPr>
      </p:pic>
    </p:spTree>
    <p:extLst>
      <p:ext uri="{BB962C8B-B14F-4D97-AF65-F5344CB8AC3E}">
        <p14:creationId xmlns:p14="http://schemas.microsoft.com/office/powerpoint/2010/main" val="9356156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B1EFC16-B6CA-6A08-17BF-13E65E6299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736F849-CE8C-58EF-C959-2FF348075F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05291" cy="6881614"/>
          </a:xfrm>
        </p:spPr>
      </p:pic>
    </p:spTree>
    <p:extLst>
      <p:ext uri="{BB962C8B-B14F-4D97-AF65-F5344CB8AC3E}">
        <p14:creationId xmlns:p14="http://schemas.microsoft.com/office/powerpoint/2010/main" val="6258530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A8DFC2-E7D9-5B97-3AA8-A8703BBD34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FEF5974-D408-4A27-B912-2C12131B42E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6468" y="0"/>
            <a:ext cx="6111820" cy="6948419"/>
          </a:xfrm>
        </p:spPr>
      </p:pic>
    </p:spTree>
    <p:extLst>
      <p:ext uri="{BB962C8B-B14F-4D97-AF65-F5344CB8AC3E}">
        <p14:creationId xmlns:p14="http://schemas.microsoft.com/office/powerpoint/2010/main" val="36884789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2390C9-404D-26E9-5E32-861607CDFE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88F025E-7F61-3FD2-D33E-A123CAD4C1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523081"/>
            <a:ext cx="8221067" cy="5811838"/>
          </a:xfrm>
        </p:spPr>
      </p:pic>
    </p:spTree>
    <p:extLst>
      <p:ext uri="{BB962C8B-B14F-4D97-AF65-F5344CB8AC3E}">
        <p14:creationId xmlns:p14="http://schemas.microsoft.com/office/powerpoint/2010/main" val="3798983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F205BE-5698-D64C-619D-1B409A233A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AE41622-3F80-213E-E4B7-8D38B48DFC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336" y="0"/>
            <a:ext cx="6132951" cy="6930832"/>
          </a:xfrm>
        </p:spPr>
      </p:pic>
    </p:spTree>
    <p:extLst>
      <p:ext uri="{BB962C8B-B14F-4D97-AF65-F5344CB8AC3E}">
        <p14:creationId xmlns:p14="http://schemas.microsoft.com/office/powerpoint/2010/main" val="33761497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D20B74-C3E2-FDA4-48C5-A5F833DF62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ADAD3DF-B640-1D10-5BF5-15A40AC469D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23614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35269628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EF4F1A-DCF7-06E4-F9C6-8D33F4B959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6BAC4FB-8DF5-0C09-3337-ABB5E256F1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2461" y="0"/>
            <a:ext cx="6021851" cy="7498025"/>
          </a:xfrm>
        </p:spPr>
      </p:pic>
    </p:spTree>
    <p:extLst>
      <p:ext uri="{BB962C8B-B14F-4D97-AF65-F5344CB8AC3E}">
        <p14:creationId xmlns:p14="http://schemas.microsoft.com/office/powerpoint/2010/main" val="40545449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BA61F7-D80E-AF52-4227-085DEBBF9A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9FE9A8D-C206-996A-F735-4E8EE5B400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7081" y="0"/>
            <a:ext cx="5777191" cy="6944069"/>
          </a:xfrm>
        </p:spPr>
      </p:pic>
    </p:spTree>
    <p:extLst>
      <p:ext uri="{BB962C8B-B14F-4D97-AF65-F5344CB8AC3E}">
        <p14:creationId xmlns:p14="http://schemas.microsoft.com/office/powerpoint/2010/main" val="23249894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29C55A-EF50-178C-DF92-EBAA645C83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F8AB348-FF40-B360-06D5-89DF9A6711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3721" y="0"/>
            <a:ext cx="5918583" cy="7441835"/>
          </a:xfrm>
        </p:spPr>
      </p:pic>
    </p:spTree>
    <p:extLst>
      <p:ext uri="{BB962C8B-B14F-4D97-AF65-F5344CB8AC3E}">
        <p14:creationId xmlns:p14="http://schemas.microsoft.com/office/powerpoint/2010/main" val="35787371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59C311-8F7B-44D8-FCA4-1ED4ACCBB1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D749CE7-7DE7-1501-5B7F-228363B37E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692696"/>
            <a:ext cx="8134451" cy="6532981"/>
          </a:xfrm>
        </p:spPr>
      </p:pic>
    </p:spTree>
    <p:extLst>
      <p:ext uri="{BB962C8B-B14F-4D97-AF65-F5344CB8AC3E}">
        <p14:creationId xmlns:p14="http://schemas.microsoft.com/office/powerpoint/2010/main" val="15496653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32A91B-94CC-AF51-74F2-9F8D924158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C5B3EA12-5B45-8DB6-C89C-DC6890F809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9570" y="116632"/>
            <a:ext cx="6804781" cy="7066503"/>
          </a:xfrm>
        </p:spPr>
      </p:pic>
    </p:spTree>
    <p:extLst>
      <p:ext uri="{BB962C8B-B14F-4D97-AF65-F5344CB8AC3E}">
        <p14:creationId xmlns:p14="http://schemas.microsoft.com/office/powerpoint/2010/main" val="7388973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EC6050C-DC94-D1E6-4BE1-68BB3DD7A9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E7BDFE9-D537-8DE0-01C0-CE435E72F4C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152636"/>
            <a:ext cx="8568952" cy="6552728"/>
          </a:xfrm>
        </p:spPr>
      </p:pic>
    </p:spTree>
    <p:extLst>
      <p:ext uri="{BB962C8B-B14F-4D97-AF65-F5344CB8AC3E}">
        <p14:creationId xmlns:p14="http://schemas.microsoft.com/office/powerpoint/2010/main" val="7834827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B6F305-D23B-838C-8FCE-49EA353B33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C4D9E99-3F9D-CB8A-0CB5-A83E16134A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8206" y="0"/>
            <a:ext cx="6440122" cy="7388286"/>
          </a:xfrm>
        </p:spPr>
      </p:pic>
    </p:spTree>
    <p:extLst>
      <p:ext uri="{BB962C8B-B14F-4D97-AF65-F5344CB8AC3E}">
        <p14:creationId xmlns:p14="http://schemas.microsoft.com/office/powerpoint/2010/main" val="13093947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08C524-02E7-F773-F307-2F062666F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055D89C-7A58-FAA1-32FB-45CA39685C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89530"/>
            <a:ext cx="6385023" cy="7037059"/>
          </a:xfrm>
        </p:spPr>
      </p:pic>
    </p:spTree>
    <p:extLst>
      <p:ext uri="{BB962C8B-B14F-4D97-AF65-F5344CB8AC3E}">
        <p14:creationId xmlns:p14="http://schemas.microsoft.com/office/powerpoint/2010/main" val="9637820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69BA85-B21A-109E-6CC1-1CB1558CC9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6FC9149-29D4-AE5A-4D92-F030AA8690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99392"/>
            <a:ext cx="7161688" cy="6807689"/>
          </a:xfrm>
        </p:spPr>
      </p:pic>
    </p:spTree>
    <p:extLst>
      <p:ext uri="{BB962C8B-B14F-4D97-AF65-F5344CB8AC3E}">
        <p14:creationId xmlns:p14="http://schemas.microsoft.com/office/powerpoint/2010/main" val="19290226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DC4C7BE-0B76-4593-D0F7-D4717092B2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995BB41-9232-8BB2-675D-62EC8B0119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41855"/>
            <a:ext cx="7200289" cy="6899137"/>
          </a:xfrm>
        </p:spPr>
      </p:pic>
    </p:spTree>
    <p:extLst>
      <p:ext uri="{BB962C8B-B14F-4D97-AF65-F5344CB8AC3E}">
        <p14:creationId xmlns:p14="http://schemas.microsoft.com/office/powerpoint/2010/main" val="35188871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34F2DF-49BC-F4C1-ACEC-6FFC12E67E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117BA7F-902A-1D04-5378-F2505D4729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260648"/>
            <a:ext cx="8618695" cy="6104909"/>
          </a:xfrm>
        </p:spPr>
      </p:pic>
    </p:spTree>
    <p:extLst>
      <p:ext uri="{BB962C8B-B14F-4D97-AF65-F5344CB8AC3E}">
        <p14:creationId xmlns:p14="http://schemas.microsoft.com/office/powerpoint/2010/main" val="13134946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372555-79D3-7F66-A3BD-3F9C83A3A9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912E39E-712D-A77F-2F3D-24BD2D94AC9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35314650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B35B07-1B50-0EC0-0B8C-A5D43C8C5E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4F0059D-ED13-4259-FBF4-18EECAC910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-13074"/>
            <a:ext cx="7653930" cy="6827576"/>
          </a:xfrm>
        </p:spPr>
      </p:pic>
    </p:spTree>
    <p:extLst>
      <p:ext uri="{BB962C8B-B14F-4D97-AF65-F5344CB8AC3E}">
        <p14:creationId xmlns:p14="http://schemas.microsoft.com/office/powerpoint/2010/main" val="26933134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5D40FF-B2B4-8046-72D2-B6DE8BBE12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1CFB01D-CC3B-0DAD-E03D-99432A7A86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7330" y="0"/>
            <a:ext cx="6242965" cy="6980231"/>
          </a:xfrm>
        </p:spPr>
      </p:pic>
    </p:spTree>
    <p:extLst>
      <p:ext uri="{BB962C8B-B14F-4D97-AF65-F5344CB8AC3E}">
        <p14:creationId xmlns:p14="http://schemas.microsoft.com/office/powerpoint/2010/main" val="31850302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D0F125-9AE8-5D01-0985-87E36AA106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A854B75-D38D-A9D7-5808-3690395118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7115"/>
            <a:ext cx="7007144" cy="6794000"/>
          </a:xfrm>
        </p:spPr>
      </p:pic>
    </p:spTree>
    <p:extLst>
      <p:ext uri="{BB962C8B-B14F-4D97-AF65-F5344CB8AC3E}">
        <p14:creationId xmlns:p14="http://schemas.microsoft.com/office/powerpoint/2010/main" val="42842396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DBEEE0-BE0A-14A7-2396-0EB2711BCE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D3A0AB6-ED04-9115-B481-71AE80F6D2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4032" y="0"/>
            <a:ext cx="8320360" cy="6947501"/>
          </a:xfrm>
        </p:spPr>
      </p:pic>
    </p:spTree>
    <p:extLst>
      <p:ext uri="{BB962C8B-B14F-4D97-AF65-F5344CB8AC3E}">
        <p14:creationId xmlns:p14="http://schemas.microsoft.com/office/powerpoint/2010/main" val="35820173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6E6BA8-A2EC-E192-EFC8-28ADB8E00C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87FFE50-C22E-186D-23BB-B8670F8BEE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-137627"/>
            <a:ext cx="7738649" cy="6995627"/>
          </a:xfrm>
        </p:spPr>
      </p:pic>
    </p:spTree>
    <p:extLst>
      <p:ext uri="{BB962C8B-B14F-4D97-AF65-F5344CB8AC3E}">
        <p14:creationId xmlns:p14="http://schemas.microsoft.com/office/powerpoint/2010/main" val="575727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D48C76-31BC-59F6-39E0-73EE1FF780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C13C946-9D63-7ABE-6457-9023E7B891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072" y="83920"/>
            <a:ext cx="9093855" cy="6441481"/>
          </a:xfrm>
        </p:spPr>
      </p:pic>
    </p:spTree>
    <p:extLst>
      <p:ext uri="{BB962C8B-B14F-4D97-AF65-F5344CB8AC3E}">
        <p14:creationId xmlns:p14="http://schemas.microsoft.com/office/powerpoint/2010/main" val="11452109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1BCB5D-AFA5-AC2D-79AF-50B7C4C13A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B9827A6-DFF1-1204-7D8C-F3EC1F20C2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13772"/>
            <a:ext cx="7981609" cy="6744460"/>
          </a:xfrm>
        </p:spPr>
      </p:pic>
    </p:spTree>
    <p:extLst>
      <p:ext uri="{BB962C8B-B14F-4D97-AF65-F5344CB8AC3E}">
        <p14:creationId xmlns:p14="http://schemas.microsoft.com/office/powerpoint/2010/main" val="1038790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15FC86-B7FD-53F1-A813-15897F4357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7C6181E-FE01-5D97-8C23-B954C2D1B7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0"/>
            <a:ext cx="6720358" cy="6873674"/>
          </a:xfrm>
        </p:spPr>
      </p:pic>
    </p:spTree>
    <p:extLst>
      <p:ext uri="{BB962C8B-B14F-4D97-AF65-F5344CB8AC3E}">
        <p14:creationId xmlns:p14="http://schemas.microsoft.com/office/powerpoint/2010/main" val="34964975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FE6AD7-859E-D27F-41CE-666AFC5064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426A47C-9672-BF35-82F8-0A4725B53A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9649" y="0"/>
            <a:ext cx="4872702" cy="6825577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3B48C25F-4147-C2D8-B43B-D5970C54A5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7050" y="5540375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B1652557-6875-3536-DA4E-B464D8D5B98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471" y="5467325"/>
            <a:ext cx="1756957" cy="994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67566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eelOff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27</TotalTime>
  <Words>0</Words>
  <Application>Microsoft Office PowerPoint</Application>
  <PresentationFormat>Grand écran</PresentationFormat>
  <Paragraphs>0</Paragraphs>
  <Slides>51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51</vt:i4>
      </vt:variant>
    </vt:vector>
  </HeadingPairs>
  <TitlesOfParts>
    <vt:vector size="55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 N°112 </dc:title>
  <dc:creator>jean-louis BEYAERT</dc:creator>
  <cp:lastModifiedBy>jean-louis BEYAERT</cp:lastModifiedBy>
  <cp:revision>2</cp:revision>
  <dcterms:created xsi:type="dcterms:W3CDTF">2025-09-24T18:18:22Z</dcterms:created>
  <dcterms:modified xsi:type="dcterms:W3CDTF">2025-09-24T18:46:06Z</dcterms:modified>
</cp:coreProperties>
</file>