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608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221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324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25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110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55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67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471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0116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70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641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CA195-1201-4B97-97A9-1DDF9B871D10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A22E-4C86-4703-98D5-D0A9F1DB98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117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EFAAD-9BD2-E964-B711-6244B96B5E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3432FF-4780-13E7-76AF-FD8EEF9636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66168E9-996D-DE8C-02C6-86C00716B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47A0BFC-114C-53CE-2902-8EB39112F4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441801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9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B9DF6A-8E9C-5B90-B497-4493D9319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DC7187A-120D-C2D7-B78F-87D0E8220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940" y="365124"/>
            <a:ext cx="6673387" cy="6521143"/>
          </a:xfrm>
        </p:spPr>
      </p:pic>
    </p:spTree>
    <p:extLst>
      <p:ext uri="{BB962C8B-B14F-4D97-AF65-F5344CB8AC3E}">
        <p14:creationId xmlns:p14="http://schemas.microsoft.com/office/powerpoint/2010/main" val="2152390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FAEA6-F0DD-5EF3-9E37-D4203DF9D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F977A-7AAB-F147-9C42-F5F0C44830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954831" cy="7245424"/>
          </a:xfrm>
        </p:spPr>
      </p:pic>
    </p:spTree>
    <p:extLst>
      <p:ext uri="{BB962C8B-B14F-4D97-AF65-F5344CB8AC3E}">
        <p14:creationId xmlns:p14="http://schemas.microsoft.com/office/powerpoint/2010/main" val="1485635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60983-F883-4F96-6700-B1CE45C8D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2501E4-DE61-1D5A-35E7-A91DAF388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620688"/>
            <a:ext cx="6336704" cy="8014804"/>
          </a:xfrm>
        </p:spPr>
      </p:pic>
    </p:spTree>
    <p:extLst>
      <p:ext uri="{BB962C8B-B14F-4D97-AF65-F5344CB8AC3E}">
        <p14:creationId xmlns:p14="http://schemas.microsoft.com/office/powerpoint/2010/main" val="3205442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5DF14A-CC87-B3DA-83B3-42BDB9420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DC7A2A-332A-AD2B-5BAE-AB9ED51EC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749559" cy="7286571"/>
          </a:xfrm>
        </p:spPr>
      </p:pic>
    </p:spTree>
    <p:extLst>
      <p:ext uri="{BB962C8B-B14F-4D97-AF65-F5344CB8AC3E}">
        <p14:creationId xmlns:p14="http://schemas.microsoft.com/office/powerpoint/2010/main" val="1752081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88FFE-7E2B-656B-F77D-16EA87AC9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B0FB26-F5EE-B997-E7BA-B7330D6AA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421" y="194758"/>
            <a:ext cx="9702726" cy="6468484"/>
          </a:xfrm>
        </p:spPr>
      </p:pic>
    </p:spTree>
    <p:extLst>
      <p:ext uri="{BB962C8B-B14F-4D97-AF65-F5344CB8AC3E}">
        <p14:creationId xmlns:p14="http://schemas.microsoft.com/office/powerpoint/2010/main" val="160741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12DC3C-E5E3-FB35-E950-9CDA052D3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AD242E-7066-AA1E-8BBF-2CA9F30880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381274" cy="6997703"/>
          </a:xfrm>
        </p:spPr>
      </p:pic>
    </p:spTree>
    <p:extLst>
      <p:ext uri="{BB962C8B-B14F-4D97-AF65-F5344CB8AC3E}">
        <p14:creationId xmlns:p14="http://schemas.microsoft.com/office/powerpoint/2010/main" val="1669485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1A137-5E59-F3C0-B16F-9CBB75F1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49F0DC-4D1E-947A-2059-CA18598858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1" y="0"/>
            <a:ext cx="4994309" cy="6741368"/>
          </a:xfrm>
        </p:spPr>
      </p:pic>
    </p:spTree>
    <p:extLst>
      <p:ext uri="{BB962C8B-B14F-4D97-AF65-F5344CB8AC3E}">
        <p14:creationId xmlns:p14="http://schemas.microsoft.com/office/powerpoint/2010/main" val="1811022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D7CB6-91FE-8A3B-E08A-5699637B4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25B975-2ABB-B198-6ED9-81A8FE146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75568"/>
            <a:ext cx="5325081" cy="8007869"/>
          </a:xfrm>
        </p:spPr>
      </p:pic>
    </p:spTree>
    <p:extLst>
      <p:ext uri="{BB962C8B-B14F-4D97-AF65-F5344CB8AC3E}">
        <p14:creationId xmlns:p14="http://schemas.microsoft.com/office/powerpoint/2010/main" val="408050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1B224-503C-1D0F-75E8-03DFB9097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3F21AC-AC42-2C2A-F91B-06289DF57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3259"/>
            <a:ext cx="6685047" cy="6774013"/>
          </a:xfrm>
        </p:spPr>
      </p:pic>
    </p:spTree>
    <p:extLst>
      <p:ext uri="{BB962C8B-B14F-4D97-AF65-F5344CB8AC3E}">
        <p14:creationId xmlns:p14="http://schemas.microsoft.com/office/powerpoint/2010/main" val="161287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ADFEE-41DD-6A81-E7D2-909E0E40C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C3181A-8DF1-AA0F-6608-024F6A0120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1619"/>
            <a:ext cx="6289059" cy="6807123"/>
          </a:xfrm>
        </p:spPr>
      </p:pic>
    </p:spTree>
    <p:extLst>
      <p:ext uri="{BB962C8B-B14F-4D97-AF65-F5344CB8AC3E}">
        <p14:creationId xmlns:p14="http://schemas.microsoft.com/office/powerpoint/2010/main" val="461763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801D0-72D9-A95F-C91A-1C3614030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DCE45-5672-64D3-7026-E36211538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5220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1559309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396AA-81A8-3D35-AC04-D6D972064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5AAAD3-52BD-5307-8E63-DB7CB4354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16" y="116632"/>
            <a:ext cx="5936871" cy="6895549"/>
          </a:xfrm>
        </p:spPr>
      </p:pic>
    </p:spTree>
    <p:extLst>
      <p:ext uri="{BB962C8B-B14F-4D97-AF65-F5344CB8AC3E}">
        <p14:creationId xmlns:p14="http://schemas.microsoft.com/office/powerpoint/2010/main" val="83395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BC3B2-55E9-46FF-3A37-AF84B50A2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9FA10-1D2A-C13A-45FB-1C4B56521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468060"/>
            <a:ext cx="9021091" cy="6389940"/>
          </a:xfrm>
        </p:spPr>
      </p:pic>
    </p:spTree>
    <p:extLst>
      <p:ext uri="{BB962C8B-B14F-4D97-AF65-F5344CB8AC3E}">
        <p14:creationId xmlns:p14="http://schemas.microsoft.com/office/powerpoint/2010/main" val="3333381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037143-5CD3-2BF3-ECF0-D1544EDAA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C12B4D-B1B3-7F32-FF56-820277A1A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553230" cy="7007560"/>
          </a:xfrm>
        </p:spPr>
      </p:pic>
    </p:spTree>
    <p:extLst>
      <p:ext uri="{BB962C8B-B14F-4D97-AF65-F5344CB8AC3E}">
        <p14:creationId xmlns:p14="http://schemas.microsoft.com/office/powerpoint/2010/main" val="688018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32BE9-1670-2170-B606-2ED827E9F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52C0502-B766-9670-3FE9-0FFE2AB7D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97329" cy="6935656"/>
          </a:xfrm>
        </p:spPr>
      </p:pic>
    </p:spTree>
    <p:extLst>
      <p:ext uri="{BB962C8B-B14F-4D97-AF65-F5344CB8AC3E}">
        <p14:creationId xmlns:p14="http://schemas.microsoft.com/office/powerpoint/2010/main" val="354902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D7C7A-C88D-C110-7D00-5651E37FB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020645-10AC-35F1-8BDC-D086F1307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88013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EB5FC-E58D-A271-EF65-BBF6BF62D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356872-A6E3-4B67-6DAA-051083808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6343"/>
            <a:ext cx="6936382" cy="7094626"/>
          </a:xfrm>
        </p:spPr>
      </p:pic>
    </p:spTree>
    <p:extLst>
      <p:ext uri="{BB962C8B-B14F-4D97-AF65-F5344CB8AC3E}">
        <p14:creationId xmlns:p14="http://schemas.microsoft.com/office/powerpoint/2010/main" val="1813335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C1F71-A8B9-BB8B-636C-786026131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4ECEC5-DC51-5B35-86CD-1C1DD7D12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6838826" cy="7921420"/>
          </a:xfrm>
        </p:spPr>
      </p:pic>
    </p:spTree>
    <p:extLst>
      <p:ext uri="{BB962C8B-B14F-4D97-AF65-F5344CB8AC3E}">
        <p14:creationId xmlns:p14="http://schemas.microsoft.com/office/powerpoint/2010/main" val="2879844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77837-8A1E-DB96-ADF9-AF6209DDC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8ABA35-CB4A-D297-DBB3-E5500FFC5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0001"/>
            <a:ext cx="7669345" cy="6928743"/>
          </a:xfrm>
        </p:spPr>
      </p:pic>
    </p:spTree>
    <p:extLst>
      <p:ext uri="{BB962C8B-B14F-4D97-AF65-F5344CB8AC3E}">
        <p14:creationId xmlns:p14="http://schemas.microsoft.com/office/powerpoint/2010/main" val="207443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F5515-C2CD-0715-7A58-70FAA2133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B79AF9-0A25-E11B-2D85-2403650E8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6319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507997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68B91-2129-E139-FBB5-DBCDCEB76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1659FE-6A3C-9ADD-CB27-551F98B9A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297379" cy="7871724"/>
          </a:xfrm>
        </p:spPr>
      </p:pic>
    </p:spTree>
    <p:extLst>
      <p:ext uri="{BB962C8B-B14F-4D97-AF65-F5344CB8AC3E}">
        <p14:creationId xmlns:p14="http://schemas.microsoft.com/office/powerpoint/2010/main" val="2885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FF456-8FBE-0616-D683-5308CEA0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9B6808-026E-C3D8-5561-BF1726C9DB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471860" cy="7357743"/>
          </a:xfrm>
        </p:spPr>
      </p:pic>
    </p:spTree>
    <p:extLst>
      <p:ext uri="{BB962C8B-B14F-4D97-AF65-F5344CB8AC3E}">
        <p14:creationId xmlns:p14="http://schemas.microsoft.com/office/powerpoint/2010/main" val="2654640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D44EB5-40A1-7391-9C8F-16914109A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9363E7-BB34-6EE5-503C-42BDC7516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598420" cy="6078606"/>
          </a:xfrm>
        </p:spPr>
      </p:pic>
    </p:spTree>
    <p:extLst>
      <p:ext uri="{BB962C8B-B14F-4D97-AF65-F5344CB8AC3E}">
        <p14:creationId xmlns:p14="http://schemas.microsoft.com/office/powerpoint/2010/main" val="3090604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2BA31-DD5B-206B-239D-E3CFD96C4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C0E598-34DF-3FB4-31B5-B23B4B0FE5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0384"/>
            <a:ext cx="6848933" cy="6704053"/>
          </a:xfrm>
        </p:spPr>
      </p:pic>
    </p:spTree>
    <p:extLst>
      <p:ext uri="{BB962C8B-B14F-4D97-AF65-F5344CB8AC3E}">
        <p14:creationId xmlns:p14="http://schemas.microsoft.com/office/powerpoint/2010/main" val="134533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A8A71-13E8-68A6-C09F-9140B985F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9CDBDF-C69F-12F6-2551-6AC904548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933782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EF512-5671-5D9D-04DC-B6995E314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17AC8E-DC5C-42D5-8D81-EF08DE7001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336" y="0"/>
            <a:ext cx="6060943" cy="6849456"/>
          </a:xfrm>
        </p:spPr>
      </p:pic>
    </p:spTree>
    <p:extLst>
      <p:ext uri="{BB962C8B-B14F-4D97-AF65-F5344CB8AC3E}">
        <p14:creationId xmlns:p14="http://schemas.microsoft.com/office/powerpoint/2010/main" val="3361829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3DC514-AB2A-EFDC-F9D9-39AB1691F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7BFE0-2424-14CF-B2D0-F0009E5C2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290" y="220138"/>
            <a:ext cx="8805419" cy="6417723"/>
          </a:xfrm>
        </p:spPr>
      </p:pic>
    </p:spTree>
    <p:extLst>
      <p:ext uri="{BB962C8B-B14F-4D97-AF65-F5344CB8AC3E}">
        <p14:creationId xmlns:p14="http://schemas.microsoft.com/office/powerpoint/2010/main" val="109550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D4E066-460B-0725-B153-BB4C4BF45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97570-87D4-1158-2DDC-67FD4F3FD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40" y="0"/>
            <a:ext cx="5619223" cy="6933225"/>
          </a:xfrm>
        </p:spPr>
      </p:pic>
    </p:spTree>
    <p:extLst>
      <p:ext uri="{BB962C8B-B14F-4D97-AF65-F5344CB8AC3E}">
        <p14:creationId xmlns:p14="http://schemas.microsoft.com/office/powerpoint/2010/main" val="222226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F651F-7615-532D-4D31-A519A5F71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F67C6B-4F5E-55BA-389C-FCE1A99B1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14" y="116632"/>
            <a:ext cx="5695058" cy="6813931"/>
          </a:xfrm>
        </p:spPr>
      </p:pic>
    </p:spTree>
    <p:extLst>
      <p:ext uri="{BB962C8B-B14F-4D97-AF65-F5344CB8AC3E}">
        <p14:creationId xmlns:p14="http://schemas.microsoft.com/office/powerpoint/2010/main" val="3645321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39FE6-20C3-82D0-6EED-25CB05A7F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68A1296-AAF3-A467-D839-2A08B60AC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6494"/>
            <a:ext cx="9679422" cy="6452948"/>
          </a:xfrm>
        </p:spPr>
      </p:pic>
    </p:spTree>
    <p:extLst>
      <p:ext uri="{BB962C8B-B14F-4D97-AF65-F5344CB8AC3E}">
        <p14:creationId xmlns:p14="http://schemas.microsoft.com/office/powerpoint/2010/main" val="2155791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9A7EB-1F6A-6BB8-C764-0C57FD5FB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2602B7-C66F-7E7D-37C8-413EBD8B7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04804"/>
            <a:ext cx="8571414" cy="6554611"/>
          </a:xfrm>
        </p:spPr>
      </p:pic>
    </p:spTree>
    <p:extLst>
      <p:ext uri="{BB962C8B-B14F-4D97-AF65-F5344CB8AC3E}">
        <p14:creationId xmlns:p14="http://schemas.microsoft.com/office/powerpoint/2010/main" val="52811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3E017-42A2-AAE5-3854-17275BE50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FE16E3-9497-D1D0-4CE3-683C8C9D6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3299"/>
            <a:ext cx="7471978" cy="6832742"/>
          </a:xfrm>
        </p:spPr>
      </p:pic>
    </p:spTree>
    <p:extLst>
      <p:ext uri="{BB962C8B-B14F-4D97-AF65-F5344CB8AC3E}">
        <p14:creationId xmlns:p14="http://schemas.microsoft.com/office/powerpoint/2010/main" val="1369784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F94FA-B511-9114-32F0-61B75DFF8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068EFB-DD1F-D1B2-8135-317C16ADE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83471"/>
            <a:ext cx="7038992" cy="6691058"/>
          </a:xfrm>
        </p:spPr>
      </p:pic>
    </p:spTree>
    <p:extLst>
      <p:ext uri="{BB962C8B-B14F-4D97-AF65-F5344CB8AC3E}">
        <p14:creationId xmlns:p14="http://schemas.microsoft.com/office/powerpoint/2010/main" val="3238810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69762-B959-79E9-E2B2-DE27560A8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2839EB-9373-881D-9B1B-46728BB77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769" y="116632"/>
            <a:ext cx="7150575" cy="6851502"/>
          </a:xfrm>
        </p:spPr>
      </p:pic>
    </p:spTree>
    <p:extLst>
      <p:ext uri="{BB962C8B-B14F-4D97-AF65-F5344CB8AC3E}">
        <p14:creationId xmlns:p14="http://schemas.microsoft.com/office/powerpoint/2010/main" val="608752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CC469-C0E2-3C44-6DF0-5155D4926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EB524F-26D1-9AAB-3F9D-1466E05B0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222" y="116632"/>
            <a:ext cx="6052065" cy="6795301"/>
          </a:xfrm>
        </p:spPr>
      </p:pic>
    </p:spTree>
    <p:extLst>
      <p:ext uri="{BB962C8B-B14F-4D97-AF65-F5344CB8AC3E}">
        <p14:creationId xmlns:p14="http://schemas.microsoft.com/office/powerpoint/2010/main" val="2834814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B83B1-9F53-D2E2-B7A6-ABEDD2269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C1B49F-6A13-A731-DEDD-3796751F26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46093"/>
            <a:ext cx="6322823" cy="6950186"/>
          </a:xfrm>
        </p:spPr>
      </p:pic>
    </p:spTree>
    <p:extLst>
      <p:ext uri="{BB962C8B-B14F-4D97-AF65-F5344CB8AC3E}">
        <p14:creationId xmlns:p14="http://schemas.microsoft.com/office/powerpoint/2010/main" val="1788376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A2B82-DF89-35BA-2DCE-408EE1BAE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D846D0-6044-7AC2-68DA-1BF90EFC0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57253"/>
            <a:ext cx="9237871" cy="6543493"/>
          </a:xfrm>
        </p:spPr>
      </p:pic>
    </p:spTree>
    <p:extLst>
      <p:ext uri="{BB962C8B-B14F-4D97-AF65-F5344CB8AC3E}">
        <p14:creationId xmlns:p14="http://schemas.microsoft.com/office/powerpoint/2010/main" val="1947107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260ABD-CD5B-8586-375C-A46CB67C3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0285B4-3C17-F7FE-703E-D6804E8D9B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31" y="0"/>
            <a:ext cx="8309045" cy="6751100"/>
          </a:xfrm>
        </p:spPr>
      </p:pic>
    </p:spTree>
    <p:extLst>
      <p:ext uri="{BB962C8B-B14F-4D97-AF65-F5344CB8AC3E}">
        <p14:creationId xmlns:p14="http://schemas.microsoft.com/office/powerpoint/2010/main" val="69073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4D5753-F8EA-5B88-C01B-ED0F3562F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C04D85-3962-A757-7049-99FAA72D3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33" y="39679"/>
            <a:ext cx="9204733" cy="6818321"/>
          </a:xfrm>
        </p:spPr>
      </p:pic>
    </p:spTree>
    <p:extLst>
      <p:ext uri="{BB962C8B-B14F-4D97-AF65-F5344CB8AC3E}">
        <p14:creationId xmlns:p14="http://schemas.microsoft.com/office/powerpoint/2010/main" val="3941275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E48C5-9709-D5FE-5DE5-4AECD66BF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72F011-2073-3751-74E5-146D635E6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258" y="-1"/>
            <a:ext cx="6146038" cy="6856139"/>
          </a:xfrm>
        </p:spPr>
      </p:pic>
    </p:spTree>
    <p:extLst>
      <p:ext uri="{BB962C8B-B14F-4D97-AF65-F5344CB8AC3E}">
        <p14:creationId xmlns:p14="http://schemas.microsoft.com/office/powerpoint/2010/main" val="2466712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F4726-2C00-36A9-36F1-7152539BD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5D6A08-D142-7230-9996-1B7E6812F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4624"/>
            <a:ext cx="6768752" cy="6768752"/>
          </a:xfrm>
        </p:spPr>
      </p:pic>
    </p:spTree>
    <p:extLst>
      <p:ext uri="{BB962C8B-B14F-4D97-AF65-F5344CB8AC3E}">
        <p14:creationId xmlns:p14="http://schemas.microsoft.com/office/powerpoint/2010/main" val="1260484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A6806-3851-2EF3-C6F4-0F8A69F30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CF362C-65C6-946A-EC5C-3ED69CF43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688036" cy="6858000"/>
          </a:xfrm>
        </p:spPr>
      </p:pic>
    </p:spTree>
    <p:extLst>
      <p:ext uri="{BB962C8B-B14F-4D97-AF65-F5344CB8AC3E}">
        <p14:creationId xmlns:p14="http://schemas.microsoft.com/office/powerpoint/2010/main" val="3550383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CE587-22E0-7F7F-028F-CF1EFA0AF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2A9AE-AB5D-F6E8-02A3-39DC898B2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0384"/>
            <a:ext cx="7030869" cy="6817003"/>
          </a:xfrm>
        </p:spPr>
      </p:pic>
    </p:spTree>
    <p:extLst>
      <p:ext uri="{BB962C8B-B14F-4D97-AF65-F5344CB8AC3E}">
        <p14:creationId xmlns:p14="http://schemas.microsoft.com/office/powerpoint/2010/main" val="3099564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3A5EB-2F44-3423-0EB9-66FF60746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E82E7D-2E9F-79B0-1972-4C5C3D2D1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04877"/>
            <a:ext cx="8464376" cy="7067754"/>
          </a:xfrm>
        </p:spPr>
      </p:pic>
    </p:spTree>
    <p:extLst>
      <p:ext uri="{BB962C8B-B14F-4D97-AF65-F5344CB8AC3E}">
        <p14:creationId xmlns:p14="http://schemas.microsoft.com/office/powerpoint/2010/main" val="25374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8DCBD4-4136-A0BC-452E-4E986A049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D48FFE-415E-DCBE-4312-7E338F9193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87144"/>
            <a:ext cx="7393605" cy="6683712"/>
          </a:xfrm>
        </p:spPr>
      </p:pic>
    </p:spTree>
    <p:extLst>
      <p:ext uri="{BB962C8B-B14F-4D97-AF65-F5344CB8AC3E}">
        <p14:creationId xmlns:p14="http://schemas.microsoft.com/office/powerpoint/2010/main" val="1918762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51870-E39B-88AE-31BC-A4A9CA6C1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8CE341-D31B-6B44-968D-CCE94F137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05015"/>
            <a:ext cx="9385367" cy="6647969"/>
          </a:xfrm>
        </p:spPr>
      </p:pic>
    </p:spTree>
    <p:extLst>
      <p:ext uri="{BB962C8B-B14F-4D97-AF65-F5344CB8AC3E}">
        <p14:creationId xmlns:p14="http://schemas.microsoft.com/office/powerpoint/2010/main" val="599074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DBB20-10F1-B310-B63D-9048E13FC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B4CAF-3B4C-FED2-0F23-E4B17578C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27" y="0"/>
            <a:ext cx="5552953" cy="7079464"/>
          </a:xfrm>
        </p:spPr>
      </p:pic>
    </p:spTree>
    <p:extLst>
      <p:ext uri="{BB962C8B-B14F-4D97-AF65-F5344CB8AC3E}">
        <p14:creationId xmlns:p14="http://schemas.microsoft.com/office/powerpoint/2010/main" val="409853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A8314-BEF5-9B08-E41D-760106421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ADEE5C-8EFB-F37B-ECAB-5ED06D8F3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6671"/>
            <a:ext cx="8184167" cy="6724658"/>
          </a:xfrm>
        </p:spPr>
      </p:pic>
    </p:spTree>
    <p:extLst>
      <p:ext uri="{BB962C8B-B14F-4D97-AF65-F5344CB8AC3E}">
        <p14:creationId xmlns:p14="http://schemas.microsoft.com/office/powerpoint/2010/main" val="3225671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92F335-9A44-A099-9A0B-0AA1E8C8B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17CCCD-55A1-5319-04A5-5FDEE7DA1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768" y="-1"/>
            <a:ext cx="4859464" cy="680703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6A78446-47D9-6CDC-5549-1F361CE16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9C95DB7-EB6C-B14D-AE2A-A23B246A35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287167"/>
            <a:ext cx="2129626" cy="120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37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N°111</dc:title>
  <dc:creator>Perroquet34740</dc:creator>
  <cp:lastModifiedBy>jean-louis BEYAERT</cp:lastModifiedBy>
  <cp:revision>2</cp:revision>
  <dcterms:created xsi:type="dcterms:W3CDTF">2025-09-18T17:18:38Z</dcterms:created>
  <dcterms:modified xsi:type="dcterms:W3CDTF">2025-09-18T17:58:53Z</dcterms:modified>
</cp:coreProperties>
</file>