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1" r:id="rId3"/>
    <p:sldId id="286" r:id="rId4"/>
    <p:sldId id="270" r:id="rId5"/>
    <p:sldId id="287" r:id="rId6"/>
    <p:sldId id="282" r:id="rId7"/>
    <p:sldId id="259" r:id="rId8"/>
    <p:sldId id="262" r:id="rId9"/>
    <p:sldId id="263" r:id="rId10"/>
    <p:sldId id="264" r:id="rId11"/>
    <p:sldId id="256" r:id="rId12"/>
    <p:sldId id="258" r:id="rId13"/>
    <p:sldId id="283" r:id="rId14"/>
    <p:sldId id="284" r:id="rId15"/>
    <p:sldId id="265" r:id="rId16"/>
    <p:sldId id="285" r:id="rId17"/>
    <p:sldId id="260" r:id="rId18"/>
    <p:sldId id="266" r:id="rId19"/>
    <p:sldId id="267" r:id="rId20"/>
    <p:sldId id="281" r:id="rId21"/>
    <p:sldId id="280" r:id="rId22"/>
    <p:sldId id="271" r:id="rId23"/>
    <p:sldId id="272" r:id="rId24"/>
    <p:sldId id="273" r:id="rId25"/>
    <p:sldId id="274" r:id="rId26"/>
    <p:sldId id="275" r:id="rId27"/>
    <p:sldId id="278" r:id="rId28"/>
    <p:sldId id="257" r:id="rId29"/>
    <p:sldId id="276" r:id="rId30"/>
    <p:sldId id="28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16A8CF-19A5-16BD-5ED6-AEF90FC401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1D3278E-909E-D39F-7C52-ABAFE0AB1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3FF0E1-5291-677A-387D-120C6808B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71F853-1E0C-1A5E-BDB4-67575B2FF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ED8610-DC13-C02F-9DDF-3DACCD2F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159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71A67E-549B-E438-B4AE-23A6472C5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AD5A8D-54B3-06E7-8D00-645CD10C05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535024-577C-4F2E-DC6F-E58A6E4A9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AE54B5-CB94-9425-8BE8-03D3CB018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01F7B5-8948-7FC2-A76D-527FED9C0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97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26F63-93FE-3C05-6596-9229000F7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4AAADE6-D5C3-5DD7-DEBF-EFF0C33873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D0EA69-4193-8223-A2BA-C14FB32E3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7DD85C-93EE-5B3E-1495-3D936E2AE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387B6B-5ABF-2FF1-46E1-40A033353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093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C76C9-AA09-DFB1-4536-BC6744139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353EB6-9466-0669-95A9-430FED0729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0B4B11C-E404-6484-604F-E0A4F04BD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73B7CCA-C6CB-E65D-0F45-4A66EBF74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5CD14C-B24C-4742-E737-F7C2AF18B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359A30-48CA-5383-5936-E6E2A6A0E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05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9E319-1688-3907-A5BA-EA86CDC7A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BF79AA5-AB00-720C-AFF1-A545BDA48E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1C11ED-C497-BAC1-94D0-6C5207229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219DB31-F653-BEB3-A7BD-C2D71A9A9A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B8977B-BC61-1758-8D69-3175E2F033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8A3F172-32B8-AE53-E524-096B59947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F312C3C-8D7E-3FA2-22B0-3E34B9C05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EC00318-4B84-823F-B05E-61BE60633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90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A58140-8D8B-9D29-AC33-9B64C26B7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E6879FC-5A4E-39A3-0C17-CD6F30839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975113F-5330-0C10-6859-EC05DC511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983E52F-2EB0-FCD4-E6C2-50E4D138F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11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DF6BE8-74FA-4681-CB63-7BDD52502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98A9094-0449-1E4E-6A60-5913EE5CA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23F280-0051-6813-AE8A-A1A4EB3D7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18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35C8B0-57B0-F09C-FDB3-D5A74AE1C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A10AA7-FC1B-A748-D386-CF3E26784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39FF8D-A826-1DC1-8614-36C509BC84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D0C22D-75EB-F0F3-99AD-BEF106BB7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FDAAD71-1E6C-592B-6716-400219240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1C36B3-560A-814E-E471-C095E40AC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842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C43E0F-5CB5-1384-5D20-1D7E7190E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3B18D88-D766-D820-C3E7-7DAC72D011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4B6AD8B-501A-DFA3-14F8-02BC51913A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AC0F33-90A1-3DDA-F061-C8B463C6F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637B6B-E35F-AC76-39BE-777785AA6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8112273-08A3-639B-1F8A-D88AC210A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04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743E6-DE4C-068F-BBFD-E5830739C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1FE7CB6-17DB-5AA2-7E65-1B00D52B8B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3CA559-19C2-1533-AFE5-2A28D8A2D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BF871-D44B-1617-2C6D-8F7DBF11F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5B3E9C-A555-2C5D-17E3-6DB53B404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75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D4CBFB9-F761-D186-FEF7-4819B978BF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AA84BF7-919C-EBC7-51DF-D8F6BEBA9F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312405-9086-4F0D-1858-9F22E313D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9488CE-F8FC-6DBB-AB30-1BB0E53C1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14478F-4517-EE0D-924E-2A812629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04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34E87E1-E301-C0F1-46CD-D316265D9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6C7BA8-A61E-7A9E-82DC-0F06FF3CD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EF2D22-0A20-4C42-42CE-98660506A8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8F29C-B942-44CB-9391-BBF3BEC5EA10}" type="datetimeFigureOut">
              <a:rPr lang="fr-FR" smtClean="0"/>
              <a:t>22/09/2025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3CCD7F-9A22-94E8-E4EF-AEF077180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DFA0AF-BC6E-B3A2-66B6-E8A833B474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47A62-B0AA-463E-861E-7048DE3228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68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bin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4AB293D-DC71-F796-24CC-8B9AD5C9D1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700" y="639000"/>
            <a:ext cx="77046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9E09D95-E361-71A4-75C7-8CA713828F8A}"/>
              </a:ext>
            </a:extLst>
          </p:cNvPr>
          <p:cNvSpPr/>
          <p:nvPr/>
        </p:nvSpPr>
        <p:spPr>
          <a:xfrm>
            <a:off x="3471456" y="3000602"/>
            <a:ext cx="524908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FOUGERET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Le Château Hanté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035A866-55DE-1314-65A5-AC223E0F9AB1}"/>
              </a:ext>
            </a:extLst>
          </p:cNvPr>
          <p:cNvSpPr txBox="1"/>
          <p:nvPr/>
        </p:nvSpPr>
        <p:spPr>
          <a:xfrm>
            <a:off x="10034649" y="3752603"/>
            <a:ext cx="21573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PPS En 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Merci</a:t>
            </a:r>
          </a:p>
        </p:txBody>
      </p:sp>
    </p:spTree>
    <p:extLst>
      <p:ext uri="{BB962C8B-B14F-4D97-AF65-F5344CB8AC3E}">
        <p14:creationId xmlns:p14="http://schemas.microsoft.com/office/powerpoint/2010/main" val="1373683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  <p:sndAc>
          <p:stSnd>
            <p:snd r:embed="rId2" name="Winter Sonata Richard-Clayderman.wav"/>
          </p:stSnd>
        </p:sndAc>
      </p:transition>
    </mc:Choice>
    <mc:Fallback>
      <p:transition spd="slow">
        <p:wheel spokes="1"/>
        <p:sndAc>
          <p:stSnd>
            <p:snd r:embed="rId2" name="Winter Sonata Richard-Clayderm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345B04-6E02-302F-76BD-F15227BE5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079" y="639000"/>
            <a:ext cx="3139331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9F1B3D6-F803-7BD2-F93D-B10EFE849E30}"/>
              </a:ext>
            </a:extLst>
          </p:cNvPr>
          <p:cNvSpPr txBox="1"/>
          <p:nvPr/>
        </p:nvSpPr>
        <p:spPr>
          <a:xfrm>
            <a:off x="5508172" y="770708"/>
            <a:ext cx="540067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Du haut de la falaise à 40km de Poitiers dans la Vienne, le Château est le siège de drames, d’événements tragiques et, habité par les esprits de ses anciens occupants (les Invisibles)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 lieu attire les curieux et, amateurs de paranormal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Construit dans le 14 et 15eme siècle, place forte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Pendant la Guerre de Cent Ans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Lieu de Justice sous l’Ancien Régime (il reste des cachots)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Réquisitionné par la mairie de QUEAUX pour la résidence de Louis-François BONAVENTURE</a:t>
            </a:r>
          </a:p>
        </p:txBody>
      </p:sp>
    </p:spTree>
    <p:extLst>
      <p:ext uri="{BB962C8B-B14F-4D97-AF65-F5344CB8AC3E}">
        <p14:creationId xmlns:p14="http://schemas.microsoft.com/office/powerpoint/2010/main" val="370699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36F878-DF00-D8C4-1D2C-6A29A58FC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3"/>
          <a:stretch>
            <a:fillRect/>
          </a:stretch>
        </p:blipFill>
        <p:spPr>
          <a:xfrm>
            <a:off x="3769481" y="993266"/>
            <a:ext cx="4217753" cy="4607434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699193-6272-7209-9483-EADB397DE435}"/>
              </a:ext>
            </a:extLst>
          </p:cNvPr>
          <p:cNvSpPr txBox="1"/>
          <p:nvPr/>
        </p:nvSpPr>
        <p:spPr>
          <a:xfrm>
            <a:off x="8181631" y="2881484"/>
            <a:ext cx="37775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Louis-François de Bonaventure</a:t>
            </a:r>
          </a:p>
        </p:txBody>
      </p:sp>
    </p:spTree>
    <p:extLst>
      <p:ext uri="{BB962C8B-B14F-4D97-AF65-F5344CB8AC3E}">
        <p14:creationId xmlns:p14="http://schemas.microsoft.com/office/powerpoint/2010/main" val="230103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90D37C-9226-FCDE-176F-83C842B1EC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352425"/>
            <a:ext cx="7620000" cy="561022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6317030-6882-F047-786A-F3DE339E3134}"/>
              </a:ext>
            </a:extLst>
          </p:cNvPr>
          <p:cNvSpPr txBox="1"/>
          <p:nvPr/>
        </p:nvSpPr>
        <p:spPr>
          <a:xfrm>
            <a:off x="1397727" y="5962650"/>
            <a:ext cx="9749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Restauré au Second Empire par la famille Robin-MEDARD qui ajoute des éléments néo-gothiques, peintures murales et la Crypte (classée Historique)</a:t>
            </a:r>
          </a:p>
        </p:txBody>
      </p:sp>
    </p:spTree>
    <p:extLst>
      <p:ext uri="{BB962C8B-B14F-4D97-AF65-F5344CB8AC3E}">
        <p14:creationId xmlns:p14="http://schemas.microsoft.com/office/powerpoint/2010/main" val="2832220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68C43D-E481-E440-8154-0970D3B48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430" y="567000"/>
            <a:ext cx="3731574" cy="572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F7CB83-5DC2-542B-419D-28F2A4EA5F3C}"/>
              </a:ext>
            </a:extLst>
          </p:cNvPr>
          <p:cNvSpPr txBox="1"/>
          <p:nvPr/>
        </p:nvSpPr>
        <p:spPr>
          <a:xfrm>
            <a:off x="7944787" y="3822492"/>
            <a:ext cx="3237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Félix ROBIN - MEDARD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47137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2C34E9-56AE-5F98-CEBA-6B0C666FE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516" y="928416"/>
            <a:ext cx="4762500" cy="4762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6271DF6-FC9D-C5CB-BC44-EC7B654531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570" y="316706"/>
            <a:ext cx="3746930" cy="622458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7BFD5E-7668-C260-8013-A7F877E29081}"/>
              </a:ext>
            </a:extLst>
          </p:cNvPr>
          <p:cNvSpPr txBox="1"/>
          <p:nvPr/>
        </p:nvSpPr>
        <p:spPr>
          <a:xfrm>
            <a:off x="600892" y="5710296"/>
            <a:ext cx="7130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En 2009 Véronique GEFFROY, Historienne de l’Art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achète le lieu avec son époux (François-Joseph)</a:t>
            </a:r>
          </a:p>
        </p:txBody>
      </p:sp>
    </p:spTree>
    <p:extLst>
      <p:ext uri="{BB962C8B-B14F-4D97-AF65-F5344CB8AC3E}">
        <p14:creationId xmlns:p14="http://schemas.microsoft.com/office/powerpoint/2010/main" val="418539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FCCCDFC-7BD1-594C-491B-87B4F01DD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96" y="639000"/>
            <a:ext cx="5580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BD20E0C-83BC-3B36-7FE4-75691AE952EB}"/>
              </a:ext>
            </a:extLst>
          </p:cNvPr>
          <p:cNvSpPr txBox="1"/>
          <p:nvPr/>
        </p:nvSpPr>
        <p:spPr>
          <a:xfrm>
            <a:off x="7090348" y="1075402"/>
            <a:ext cx="45120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Rapidement, ils constatent des phénomènes paranormaux :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Silhouettes surgissant de la Chapelle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entendant les voix d’une vieille Femme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Leurs enfants entendent des murmures, des frissons, déplacements de meubles, bris d’objets et, l’apparition d’une Femme brune en robe rouge..</a:t>
            </a:r>
          </a:p>
        </p:txBody>
      </p:sp>
    </p:spTree>
    <p:extLst>
      <p:ext uri="{BB962C8B-B14F-4D97-AF65-F5344CB8AC3E}">
        <p14:creationId xmlns:p14="http://schemas.microsoft.com/office/powerpoint/2010/main" val="370303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C6A3E5-D519-A8FB-3338-6CF9E943B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2CFE7A4-05AC-FF96-315E-A10515D34018}"/>
              </a:ext>
            </a:extLst>
          </p:cNvPr>
          <p:cNvSpPr txBox="1"/>
          <p:nvPr/>
        </p:nvSpPr>
        <p:spPr>
          <a:xfrm>
            <a:off x="4465901" y="6219000"/>
            <a:ext cx="4841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Quelques pièces du Château….</a:t>
            </a:r>
          </a:p>
        </p:txBody>
      </p:sp>
    </p:spTree>
    <p:extLst>
      <p:ext uri="{BB962C8B-B14F-4D97-AF65-F5344CB8AC3E}">
        <p14:creationId xmlns:p14="http://schemas.microsoft.com/office/powerpoint/2010/main" val="95734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54577B-2EB4-E6F2-F4BA-5002F90BA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57250"/>
            <a:ext cx="9144000" cy="5143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6752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77E344-748B-40C3-17DE-56E6713A9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7906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F7EF368-6957-69A1-F5BE-14F8BD58F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994" y="1596934"/>
            <a:ext cx="4572000" cy="3429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4C8BA4-CFDE-6BA9-B965-FC1478046CA5}"/>
              </a:ext>
            </a:extLst>
          </p:cNvPr>
          <p:cNvSpPr txBox="1"/>
          <p:nvPr/>
        </p:nvSpPr>
        <p:spPr>
          <a:xfrm>
            <a:off x="2361806" y="5304591"/>
            <a:ext cx="84281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chemeClr val="bg1"/>
                </a:solidFill>
              </a:rPr>
              <a:t>la chambre d’Alice, décédée à l’âge de 22ans seulement…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237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867E86-3D2B-8ECC-6A68-5EA2123EA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48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6D8C68D-D9E8-D9F3-C09F-3C3CDA98B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047" y="279000"/>
            <a:ext cx="9455906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82ED962-6518-6395-4C02-D5A1D1FF3349}"/>
              </a:ext>
            </a:extLst>
          </p:cNvPr>
          <p:cNvSpPr txBox="1"/>
          <p:nvPr/>
        </p:nvSpPr>
        <p:spPr>
          <a:xfrm>
            <a:off x="1962855" y="5748003"/>
            <a:ext cx="8514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Chambre de Félix Robin Médard, qui y vécut au 19eme et, qui s’y est suicidé d’une balle dans la tête à l’âge de 39ans..</a:t>
            </a:r>
          </a:p>
        </p:txBody>
      </p:sp>
    </p:spTree>
    <p:extLst>
      <p:ext uri="{BB962C8B-B14F-4D97-AF65-F5344CB8AC3E}">
        <p14:creationId xmlns:p14="http://schemas.microsoft.com/office/powerpoint/2010/main" val="80232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366A10-E39E-57D2-562C-EA84DC704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149" y="639000"/>
            <a:ext cx="9565699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FB5C9B-A2D2-3101-B6F5-AB80474A0365}"/>
              </a:ext>
            </a:extLst>
          </p:cNvPr>
          <p:cNvSpPr txBox="1"/>
          <p:nvPr/>
        </p:nvSpPr>
        <p:spPr>
          <a:xfrm>
            <a:off x="681445" y="6177461"/>
            <a:ext cx="10829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 chambre de l’Huissier, où fut assassiné un Officier de Justice, à coups de hache…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59823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9F1CE3-B730-08FA-3528-5DEE1A295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62" y="317957"/>
            <a:ext cx="4586801" cy="36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4517207-2A3F-A7BF-3DE9-979E829259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272" y="2839908"/>
            <a:ext cx="6484206" cy="36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0286E3F-366B-248B-F38D-E1F2338E288D}"/>
              </a:ext>
            </a:extLst>
          </p:cNvPr>
          <p:cNvSpPr txBox="1"/>
          <p:nvPr/>
        </p:nvSpPr>
        <p:spPr>
          <a:xfrm>
            <a:off x="4889882" y="2117957"/>
            <a:ext cx="5917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Clichés rétro des familles y ayant habité..</a:t>
            </a:r>
          </a:p>
        </p:txBody>
      </p:sp>
    </p:spTree>
    <p:extLst>
      <p:ext uri="{BB962C8B-B14F-4D97-AF65-F5344CB8AC3E}">
        <p14:creationId xmlns:p14="http://schemas.microsoft.com/office/powerpoint/2010/main" val="272736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4F8BB9F-824A-FCB7-3341-79071A1E8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83" y="1397481"/>
            <a:ext cx="7735634" cy="40630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9304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852AAB-BD2A-CA43-72EF-940D30467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934" y="279000"/>
            <a:ext cx="354225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350BE0-66CF-E1F3-CB3F-CADFE7A59F3C}"/>
              </a:ext>
            </a:extLst>
          </p:cNvPr>
          <p:cNvSpPr txBox="1"/>
          <p:nvPr/>
        </p:nvSpPr>
        <p:spPr>
          <a:xfrm>
            <a:off x="7794884" y="2574881"/>
            <a:ext cx="376253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Bruits de pas dans les couloirs, portes qui claquent, odeurs de cuisine 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Étranges apparitions spectrales..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011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C28B7D-4595-B77C-CC29-01C3077F8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826" y="597000"/>
            <a:ext cx="4248000" cy="56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68B4862-218D-E79D-C887-A6026EC5EB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174" y="639000"/>
            <a:ext cx="4185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31882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E17BA80C-08C6-BCD5-0642-E30376111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942" y="639000"/>
            <a:ext cx="4183586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067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827E87E-001D-CA60-7ECA-F14D760DE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805" y="639000"/>
            <a:ext cx="4185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5820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8AD4048-E941-7D1A-7A12-E70074F08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57" y="279000"/>
            <a:ext cx="4723403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31658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381495-36C4-28C3-8693-7107EBD219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168" y="279000"/>
            <a:ext cx="6379742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D97F227-4108-3415-6E56-8D3DCEBFC535}"/>
              </a:ext>
            </a:extLst>
          </p:cNvPr>
          <p:cNvSpPr txBox="1"/>
          <p:nvPr/>
        </p:nvSpPr>
        <p:spPr>
          <a:xfrm>
            <a:off x="727023" y="3925389"/>
            <a:ext cx="4182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Pour les amateurs de frissons et, paranormal, le Château organise des réceptions, location de chambres </a:t>
            </a:r>
            <a:r>
              <a:rPr lang="fr-FR" b="1" i="1" dirty="0"/>
              <a:t>etc..</a:t>
            </a:r>
          </a:p>
        </p:txBody>
      </p:sp>
    </p:spTree>
    <p:extLst>
      <p:ext uri="{BB962C8B-B14F-4D97-AF65-F5344CB8AC3E}">
        <p14:creationId xmlns:p14="http://schemas.microsoft.com/office/powerpoint/2010/main" val="254324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D1B493EA-2832-0FEE-06DB-746DD4F7D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198" y="279000"/>
            <a:ext cx="520258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142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8CBE80-CAAA-5685-794F-7F8112A9A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867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21731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E041C4-0F00-1D8D-800F-6498DEF5D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026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766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50BC5D6-0100-F363-187D-F2F9F4C2F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373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620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B3BD9F-96AA-3709-0C2D-807FF0E4B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5332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376C32-31B0-13A8-BCAD-6638F2960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675" y="1443037"/>
            <a:ext cx="5962650" cy="39719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9686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A4BD6C-4898-4770-9D22-CD7881A06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077" y="278999"/>
            <a:ext cx="4725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2CFECAD-8445-F7FC-A7F7-B7B5902B0809}"/>
              </a:ext>
            </a:extLst>
          </p:cNvPr>
          <p:cNvSpPr txBox="1"/>
          <p:nvPr/>
        </p:nvSpPr>
        <p:spPr>
          <a:xfrm>
            <a:off x="8824924" y="982176"/>
            <a:ext cx="322288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Dans la Vienne</a:t>
            </a:r>
          </a:p>
          <a:p>
            <a:endParaRPr lang="fr-FR" sz="2400" b="1" i="1" dirty="0"/>
          </a:p>
          <a:p>
            <a:r>
              <a:rPr lang="fr-FR" sz="2400" b="1" i="1" dirty="0"/>
              <a:t>Un Château hanté par les esprits de ses anciens occupants</a:t>
            </a:r>
          </a:p>
          <a:p>
            <a:endParaRPr lang="fr-FR" sz="2400" b="1" i="1" dirty="0"/>
          </a:p>
          <a:p>
            <a:r>
              <a:rPr lang="fr-FR" sz="2400" b="1" i="1" dirty="0"/>
              <a:t>Lieu d’événements tragiques</a:t>
            </a:r>
          </a:p>
          <a:p>
            <a:endParaRPr lang="fr-FR" sz="2400" b="1" i="1" dirty="0"/>
          </a:p>
          <a:p>
            <a:r>
              <a:rPr lang="fr-FR" sz="2400" b="1" i="1" dirty="0"/>
              <a:t> ancien lieu de Justice</a:t>
            </a:r>
          </a:p>
          <a:p>
            <a:endParaRPr lang="fr-FR" sz="2400" b="1" i="1" dirty="0"/>
          </a:p>
          <a:p>
            <a:r>
              <a:rPr lang="fr-FR" sz="2400" b="1" i="1" dirty="0"/>
              <a:t>Visite et Historique des lieux 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589744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23397D1-7B0F-D7C9-3EEE-32A44719B15B}"/>
              </a:ext>
            </a:extLst>
          </p:cNvPr>
          <p:cNvSpPr txBox="1"/>
          <p:nvPr/>
        </p:nvSpPr>
        <p:spPr>
          <a:xfrm>
            <a:off x="1645920" y="1175658"/>
            <a:ext cx="1143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</a:t>
            </a:r>
            <a:r>
              <a:rPr lang="fr-FR" sz="3200" b="1" dirty="0" err="1">
                <a:solidFill>
                  <a:schemeClr val="bg1"/>
                </a:solidFill>
              </a:rPr>
              <a:t>Fougeret</a:t>
            </a:r>
            <a:r>
              <a:rPr lang="fr-FR" sz="3200" b="1" dirty="0">
                <a:solidFill>
                  <a:schemeClr val="bg1"/>
                </a:solidFill>
              </a:rPr>
              <a:t> Le Château  Hanté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D2ECD22-7694-38F2-9FC3-06C38B4CD3E4}"/>
              </a:ext>
            </a:extLst>
          </p:cNvPr>
          <p:cNvSpPr txBox="1"/>
          <p:nvPr/>
        </p:nvSpPr>
        <p:spPr>
          <a:xfrm>
            <a:off x="3487784" y="2458871"/>
            <a:ext cx="9444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Sur La Suggestion De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C959E97-DB0B-4DD0-6C52-302176CEF884}"/>
              </a:ext>
            </a:extLst>
          </p:cNvPr>
          <p:cNvSpPr txBox="1"/>
          <p:nvPr/>
        </p:nvSpPr>
        <p:spPr>
          <a:xfrm>
            <a:off x="3709852" y="3631475"/>
            <a:ext cx="6962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435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heel spokes="1"/>
      </p:transition>
    </mc:Choice>
    <mc:Fallback>
      <p:transition spd="slow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350</Words>
  <Application>Microsoft Office PowerPoint</Application>
  <PresentationFormat>Grand écran</PresentationFormat>
  <Paragraphs>47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2025-09-22T11:44:57Z</dcterms:created>
  <dcterms:modified xsi:type="dcterms:W3CDTF">2025-09-22T14:50:09Z</dcterms:modified>
</cp:coreProperties>
</file>