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74" r:id="rId3"/>
    <p:sldId id="258" r:id="rId4"/>
    <p:sldId id="263" r:id="rId5"/>
    <p:sldId id="257" r:id="rId6"/>
    <p:sldId id="261" r:id="rId7"/>
    <p:sldId id="264" r:id="rId8"/>
    <p:sldId id="265" r:id="rId9"/>
    <p:sldId id="267" r:id="rId10"/>
    <p:sldId id="268" r:id="rId11"/>
    <p:sldId id="269" r:id="rId12"/>
    <p:sldId id="259" r:id="rId13"/>
    <p:sldId id="260" r:id="rId14"/>
    <p:sldId id="271" r:id="rId15"/>
    <p:sldId id="273" r:id="rId16"/>
    <p:sldId id="276" r:id="rId17"/>
    <p:sldId id="277" r:id="rId18"/>
    <p:sldId id="278" r:id="rId19"/>
    <p:sldId id="279" r:id="rId20"/>
    <p:sldId id="285" r:id="rId21"/>
    <p:sldId id="281" r:id="rId22"/>
    <p:sldId id="284" r:id="rId2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nmXn1DdS7ufA8p9/ysh3A==" hashData="LTVHQllt+UHnVTurKac8c1mw09Kl3WNdpoEm6dLcV+U0Fe/hxqAd2UBKkHeroXcIkDrzaTcmR/S63AghJOWMh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53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5633369-9D8B-2213-737E-8D7CA8993B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ED9FD7-401D-F5EB-7590-D5ABA1E9BA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99F1419-69E1-B11D-1CFB-DA2F71F4AE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D4F5CE-1DBA-4894-902E-1165E2812E3E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3473089503"/>
      </p:ext>
    </p:extLst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33B105D-16DD-01D8-9B35-6EA2D1B3FB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D75C929-D102-C89C-9918-A9B554336E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674352B-02DC-9353-3A64-EF8A9E4CC7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A5061-9EBA-48D1-97E5-42A0EA468F3C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2402973846"/>
      </p:ext>
    </p:extLst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1C67E1D-BA96-75F2-4CFA-7B279199E7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715B734-B379-482D-9091-A267B5A862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1C5C13A-292E-D3E8-1E62-E22095FA3F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D80DE1-9B18-471C-86F9-535263E65163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368756253"/>
      </p:ext>
    </p:extLst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E9D89E-AD71-29C2-D09B-3220F1BE4F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ACBAA53-52BB-0F76-66D3-9FA3BD09A7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2B42E-3B14-3F37-958B-6BF8520F88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58305E-A419-4D52-B6EA-8725BC3A6836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615301413"/>
      </p:ext>
    </p:extLst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9BE11D3-245A-48B1-CCC8-596AD48BFE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F535FAF-3A91-350D-2950-3C298F36BF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6AA8B3C-0160-3A99-BD39-BD0520867E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DB259F-3819-4B05-8FD6-7FD40A7FD18F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3776602510"/>
      </p:ext>
    </p:extLst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3FB8688-C0B5-0A33-7E95-32067A3C9B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C52EA20-23D9-26D2-1AD9-49F4FB8037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9A752CC-09AA-4E3A-6E44-5B8E3B7DD6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C363E2-12EE-4D12-983B-CBCA2008E23F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1438245119"/>
      </p:ext>
    </p:extLst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93DE2DC-02FD-16C2-ABBF-F110D0BD6E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9A5D4E0-5C75-CEFB-E032-875018A085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2D8B3E0-654E-452D-1279-8E3D89113E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B1616-513C-4268-BA27-594BCCD30126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254394500"/>
      </p:ext>
    </p:extLst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1CFF53-3945-3A03-C551-94B5AC5975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377627-EA6D-DFD4-3805-C9F3FDEA29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A275BE-462C-02F4-600D-2DA65A4D43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0BB6EF-1DA4-405F-82C7-9EB4694912E6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10701931"/>
      </p:ext>
    </p:extLst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1012F9-C6A6-BB7D-67BD-8DDC7045B7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7DBDCD-4302-6AA5-16BC-E865D8F7A4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F7A58D0-8FCF-1A53-C9C9-2C575D1614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BC14DC-5AF5-4DF7-8C1F-6E8119B150FD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386064007"/>
      </p:ext>
    </p:extLst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D56E01B-B7D4-D2D5-CB29-49A53CB981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AA1EFFA-897B-CBD0-8D9E-4666AC27E1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9A5E37-1372-85A8-8A94-4588F098F1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C9768F-FAF9-4081-B833-B1B6A84B6363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3830663841"/>
      </p:ext>
    </p:extLst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2C72D8A-D73B-1807-5FAF-C621F5A0F8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FB38EBE-5407-0080-8313-C496CCB8C9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3E895D7-40EE-4208-BE87-CD24FFD89F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DAEA4C-2AA7-4AF0-8D77-179DF68267D3}" type="slidenum">
              <a:rPr lang="nl-NL" altLang="fr-FR"/>
              <a:pPr/>
              <a:t>‹N°›</a:t>
            </a:fld>
            <a:endParaRPr lang="nl-NL" altLang="fr-FR"/>
          </a:p>
        </p:txBody>
      </p:sp>
    </p:spTree>
    <p:extLst>
      <p:ext uri="{BB962C8B-B14F-4D97-AF65-F5344CB8AC3E}">
        <p14:creationId xmlns:p14="http://schemas.microsoft.com/office/powerpoint/2010/main" val="790815765"/>
      </p:ext>
    </p:extLst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767676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FF15588-8554-DF28-0FAC-3B273FF640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fr-FR"/>
              <a:t>Klik om het opmaakprofiel te bewerken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5BADCD8-99C4-A69D-E673-CD0B1D6F6F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fr-FR"/>
              <a:t>Klik om de opmaakprofielen van de modeltekst te bewerken</a:t>
            </a:r>
          </a:p>
          <a:p>
            <a:pPr lvl="1"/>
            <a:r>
              <a:rPr lang="nl-NL" altLang="fr-FR"/>
              <a:t>Tweede niveau</a:t>
            </a:r>
          </a:p>
          <a:p>
            <a:pPr lvl="2"/>
            <a:r>
              <a:rPr lang="nl-NL" altLang="fr-FR"/>
              <a:t>Derde niveau</a:t>
            </a:r>
          </a:p>
          <a:p>
            <a:pPr lvl="3"/>
            <a:r>
              <a:rPr lang="nl-NL" altLang="fr-FR"/>
              <a:t>Vierde niveau</a:t>
            </a:r>
          </a:p>
          <a:p>
            <a:pPr lvl="4"/>
            <a:r>
              <a:rPr lang="nl-NL" altLang="fr-FR"/>
              <a:t>Vijfde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0D6A1C5-C8CE-C75F-AA94-5B37EEC81A7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FC91F1D-4157-AEC1-3107-1E7B19F5A65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1709624-C8E9-703C-6DFC-0193F7D5F6B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C16292-E131-4433-AA53-718B810F21D5}" type="slidenum">
              <a:rPr lang="nl-NL" altLang="fr-FR"/>
              <a:pPr/>
              <a:t>‹N°›</a:t>
            </a:fld>
            <a:endParaRPr lang="nl-NL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9385C923-F8C8-C828-7AB1-C4B1A390CCB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13314" name="Rectangle 3">
            <a:extLst>
              <a:ext uri="{FF2B5EF4-FFF2-40B4-BE49-F238E27FC236}">
                <a16:creationId xmlns:a16="http://schemas.microsoft.com/office/drawing/2014/main" id="{73AD3FF9-9BC1-5B08-9C2C-37F70862DB7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052" name="Picture 4" descr="02">
            <a:extLst>
              <a:ext uri="{FF2B5EF4-FFF2-40B4-BE49-F238E27FC236}">
                <a16:creationId xmlns:a16="http://schemas.microsoft.com/office/drawing/2014/main" id="{2BC67B7E-4E99-670F-0BA0-1EA7A57FC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7740650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5" descr="Boog">
            <a:extLst>
              <a:ext uri="{FF2B5EF4-FFF2-40B4-BE49-F238E27FC236}">
                <a16:creationId xmlns:a16="http://schemas.microsoft.com/office/drawing/2014/main" id="{89945ECC-1A3A-40F6-2D95-59AA3856B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kstvak 8">
            <a:extLst>
              <a:ext uri="{FF2B5EF4-FFF2-40B4-BE49-F238E27FC236}">
                <a16:creationId xmlns:a16="http://schemas.microsoft.com/office/drawing/2014/main" id="{D77BE4C5-B3D1-BB10-E9EF-1DD81BAC1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7438" y="5643563"/>
            <a:ext cx="5000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nl-BE" altLang="fr-FR" sz="6000" b="1">
                <a:solidFill>
                  <a:schemeClr val="bg1"/>
                </a:solidFill>
                <a:latin typeface="Bradley Hand ITC" panose="03070402050302030203" pitchFamily="66" charset="0"/>
              </a:rPr>
              <a:t>BRUGGE</a:t>
            </a:r>
          </a:p>
        </p:txBody>
      </p:sp>
      <p:sp>
        <p:nvSpPr>
          <p:cNvPr id="13320" name="WordArt 8">
            <a:extLst>
              <a:ext uri="{FF2B5EF4-FFF2-40B4-BE49-F238E27FC236}">
                <a16:creationId xmlns:a16="http://schemas.microsoft.com/office/drawing/2014/main" id="{FB0D3A39-04DA-CC8E-46AC-3B8A5EFAC6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00338" y="1916113"/>
            <a:ext cx="3913187" cy="5762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 panose="020B0A04020102020204" pitchFamily="34" charset="0"/>
              </a:rPr>
              <a:t>La Venise du Nord</a:t>
            </a:r>
          </a:p>
        </p:txBody>
      </p:sp>
    </p:spTree>
  </p:cSld>
  <p:clrMapOvr>
    <a:masterClrMapping/>
  </p:clrMapOvr>
  <p:transition advTm="8000">
    <p:sndAc>
      <p:stSnd loop="1">
        <p:snd r:embed="rId2" name="Wil Tura_Lie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>
            <a:extLst>
              <a:ext uri="{FF2B5EF4-FFF2-40B4-BE49-F238E27FC236}">
                <a16:creationId xmlns:a16="http://schemas.microsoft.com/office/drawing/2014/main" id="{78944577-8C6E-7DF7-B3F3-AAAA5C8A13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14338" name="Rectangle 3">
            <a:extLst>
              <a:ext uri="{FF2B5EF4-FFF2-40B4-BE49-F238E27FC236}">
                <a16:creationId xmlns:a16="http://schemas.microsoft.com/office/drawing/2014/main" id="{C4DFBD67-A4DF-4CD8-49ED-449DCCA0E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0484" name="Picture 4" descr="22">
            <a:extLst>
              <a:ext uri="{FF2B5EF4-FFF2-40B4-BE49-F238E27FC236}">
                <a16:creationId xmlns:a16="http://schemas.microsoft.com/office/drawing/2014/main" id="{02EA38B1-7A79-8662-4881-B733147DF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9150"/>
            <a:ext cx="805180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 descr="Boog">
            <a:extLst>
              <a:ext uri="{FF2B5EF4-FFF2-40B4-BE49-F238E27FC236}">
                <a16:creationId xmlns:a16="http://schemas.microsoft.com/office/drawing/2014/main" id="{F0B6509D-E478-5653-CC0F-62D305FF6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>
            <a:extLst>
              <a:ext uri="{FF2B5EF4-FFF2-40B4-BE49-F238E27FC236}">
                <a16:creationId xmlns:a16="http://schemas.microsoft.com/office/drawing/2014/main" id="{9F9EBA80-93A8-7D8E-964F-ABBBF20D26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B54D7B23-78FD-F7CA-FD44-2ACACD0EA4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4100" name="Picture 4" descr="04">
            <a:extLst>
              <a:ext uri="{FF2B5EF4-FFF2-40B4-BE49-F238E27FC236}">
                <a16:creationId xmlns:a16="http://schemas.microsoft.com/office/drawing/2014/main" id="{111F5059-37FC-E444-E8B2-D664FBA66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740650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 descr="Boog">
            <a:extLst>
              <a:ext uri="{FF2B5EF4-FFF2-40B4-BE49-F238E27FC236}">
                <a16:creationId xmlns:a16="http://schemas.microsoft.com/office/drawing/2014/main" id="{3A2C66B4-68BE-C061-E441-D327B49DC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2BC958D2-D520-ADEC-9248-534E2CEF48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9220" name="Picture 4" descr="09">
            <a:extLst>
              <a:ext uri="{FF2B5EF4-FFF2-40B4-BE49-F238E27FC236}">
                <a16:creationId xmlns:a16="http://schemas.microsoft.com/office/drawing/2014/main" id="{88668C81-3A87-4BF0-B1A4-CACE2A519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835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7" descr="Boog">
            <a:extLst>
              <a:ext uri="{FF2B5EF4-FFF2-40B4-BE49-F238E27FC236}">
                <a16:creationId xmlns:a16="http://schemas.microsoft.com/office/drawing/2014/main" id="{771D225A-BB68-14B4-E194-F5E249C24988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>
            <a:extLst>
              <a:ext uri="{FF2B5EF4-FFF2-40B4-BE49-F238E27FC236}">
                <a16:creationId xmlns:a16="http://schemas.microsoft.com/office/drawing/2014/main" id="{448659F6-3BCB-EE3C-A2F5-F0AFF5AE71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0B9B7DDB-6D0B-5880-0D15-9AC7764D9F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3076" name="Picture 4" descr="03">
            <a:extLst>
              <a:ext uri="{FF2B5EF4-FFF2-40B4-BE49-F238E27FC236}">
                <a16:creationId xmlns:a16="http://schemas.microsoft.com/office/drawing/2014/main" id="{01911AA7-2A73-E1CC-0FD6-A5A1F9538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740650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8" descr="Boog">
            <a:extLst>
              <a:ext uri="{FF2B5EF4-FFF2-40B4-BE49-F238E27FC236}">
                <a16:creationId xmlns:a16="http://schemas.microsoft.com/office/drawing/2014/main" id="{25D58D65-6744-D984-49C2-3545CEC3A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51A6946A-ED9D-72DD-52DE-6A0CAEE2BF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id="{C53FB26F-6CD1-D784-4574-8A2918FA0F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7172" name="Picture 4" descr="07">
            <a:extLst>
              <a:ext uri="{FF2B5EF4-FFF2-40B4-BE49-F238E27FC236}">
                <a16:creationId xmlns:a16="http://schemas.microsoft.com/office/drawing/2014/main" id="{B523CC03-D2DF-4819-42A9-ED0EEC994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89025"/>
            <a:ext cx="7691438" cy="576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 descr="Boog">
            <a:extLst>
              <a:ext uri="{FF2B5EF4-FFF2-40B4-BE49-F238E27FC236}">
                <a16:creationId xmlns:a16="http://schemas.microsoft.com/office/drawing/2014/main" id="{8FF07D67-6416-4F2A-305D-8FFE306DA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>
            <a:extLst>
              <a:ext uri="{FF2B5EF4-FFF2-40B4-BE49-F238E27FC236}">
                <a16:creationId xmlns:a16="http://schemas.microsoft.com/office/drawing/2014/main" id="{0DB37792-F050-43BA-9B49-AE71B49424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0244" name="Picture 4" descr="10">
            <a:extLst>
              <a:ext uri="{FF2B5EF4-FFF2-40B4-BE49-F238E27FC236}">
                <a16:creationId xmlns:a16="http://schemas.microsoft.com/office/drawing/2014/main" id="{A52E43FD-2FB9-862F-E09A-EB9116AC2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6">
            <a:extLst>
              <a:ext uri="{FF2B5EF4-FFF2-40B4-BE49-F238E27FC236}">
                <a16:creationId xmlns:a16="http://schemas.microsoft.com/office/drawing/2014/main" id="{2794CDA0-9D7C-5098-F895-B74F6001CB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9460" name="Picture 8" descr="Boog">
            <a:extLst>
              <a:ext uri="{FF2B5EF4-FFF2-40B4-BE49-F238E27FC236}">
                <a16:creationId xmlns:a16="http://schemas.microsoft.com/office/drawing/2014/main" id="{E494CA33-1548-2FC0-E9C6-9A3CE7188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2E7F4285-A1D0-375E-38DD-3B9C18B536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0482" name="Rectangle 3">
            <a:extLst>
              <a:ext uri="{FF2B5EF4-FFF2-40B4-BE49-F238E27FC236}">
                <a16:creationId xmlns:a16="http://schemas.microsoft.com/office/drawing/2014/main" id="{030E5856-A6F1-BA73-D08A-A6C7570D86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1268" name="Picture 4" descr="11">
            <a:extLst>
              <a:ext uri="{FF2B5EF4-FFF2-40B4-BE49-F238E27FC236}">
                <a16:creationId xmlns:a16="http://schemas.microsoft.com/office/drawing/2014/main" id="{9F405170-6D2D-C65A-4416-3F907E4EB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8359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5" descr="Boog">
            <a:extLst>
              <a:ext uri="{FF2B5EF4-FFF2-40B4-BE49-F238E27FC236}">
                <a16:creationId xmlns:a16="http://schemas.microsoft.com/office/drawing/2014/main" id="{8704761F-1E05-85E7-2A95-3B7ADC0F8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>
            <a:extLst>
              <a:ext uri="{FF2B5EF4-FFF2-40B4-BE49-F238E27FC236}">
                <a16:creationId xmlns:a16="http://schemas.microsoft.com/office/drawing/2014/main" id="{B1CC7A5B-B3C7-3ED2-7F53-4B1E38C849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1506" name="Rectangle 3">
            <a:extLst>
              <a:ext uri="{FF2B5EF4-FFF2-40B4-BE49-F238E27FC236}">
                <a16:creationId xmlns:a16="http://schemas.microsoft.com/office/drawing/2014/main" id="{1055ACF1-42EC-1869-C50B-900FB7A454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3316" name="Picture 4" descr="13">
            <a:extLst>
              <a:ext uri="{FF2B5EF4-FFF2-40B4-BE49-F238E27FC236}">
                <a16:creationId xmlns:a16="http://schemas.microsoft.com/office/drawing/2014/main" id="{65F742FF-D78A-EAD2-BA6A-A2145F1DE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Boog">
            <a:extLst>
              <a:ext uri="{FF2B5EF4-FFF2-40B4-BE49-F238E27FC236}">
                <a16:creationId xmlns:a16="http://schemas.microsoft.com/office/drawing/2014/main" id="{17330073-B0C4-5ECF-0D7C-E1DDB89F7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>
            <a:extLst>
              <a:ext uri="{FF2B5EF4-FFF2-40B4-BE49-F238E27FC236}">
                <a16:creationId xmlns:a16="http://schemas.microsoft.com/office/drawing/2014/main" id="{7262508B-0583-B0FB-A985-93DA541921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2530" name="Rectangle 3">
            <a:extLst>
              <a:ext uri="{FF2B5EF4-FFF2-40B4-BE49-F238E27FC236}">
                <a16:creationId xmlns:a16="http://schemas.microsoft.com/office/drawing/2014/main" id="{3080FF20-33A1-75FE-4847-949BA79665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4340" name="Picture 4" descr="14">
            <a:extLst>
              <a:ext uri="{FF2B5EF4-FFF2-40B4-BE49-F238E27FC236}">
                <a16:creationId xmlns:a16="http://schemas.microsoft.com/office/drawing/2014/main" id="{5FE29389-C646-29DA-5454-3F0F42F17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 descr="Boog">
            <a:extLst>
              <a:ext uri="{FF2B5EF4-FFF2-40B4-BE49-F238E27FC236}">
                <a16:creationId xmlns:a16="http://schemas.microsoft.com/office/drawing/2014/main" id="{15FC6ECF-4ECA-9F94-9E66-1A17BA232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B1908FC9-511A-47CA-FB8E-9DADFE1290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3554" name="Rectangle 3">
            <a:extLst>
              <a:ext uri="{FF2B5EF4-FFF2-40B4-BE49-F238E27FC236}">
                <a16:creationId xmlns:a16="http://schemas.microsoft.com/office/drawing/2014/main" id="{2DCABDD1-0C24-75CE-47E7-556BFEF814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5364" name="Picture 4" descr="15">
            <a:extLst>
              <a:ext uri="{FF2B5EF4-FFF2-40B4-BE49-F238E27FC236}">
                <a16:creationId xmlns:a16="http://schemas.microsoft.com/office/drawing/2014/main" id="{94676567-E48D-C898-7AA6-0F9147EDB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5" descr="Boog">
            <a:extLst>
              <a:ext uri="{FF2B5EF4-FFF2-40B4-BE49-F238E27FC236}">
                <a16:creationId xmlns:a16="http://schemas.microsoft.com/office/drawing/2014/main" id="{C26730E9-EAF0-E240-B2CE-BAACDEB0B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F258844A-8837-58CF-CAD3-C869FED4D0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4578" name="Rectangle 3">
            <a:extLst>
              <a:ext uri="{FF2B5EF4-FFF2-40B4-BE49-F238E27FC236}">
                <a16:creationId xmlns:a16="http://schemas.microsoft.com/office/drawing/2014/main" id="{6B4B0526-DDBF-DB4F-DA78-3501DC4396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5124" name="Picture 4" descr="05">
            <a:extLst>
              <a:ext uri="{FF2B5EF4-FFF2-40B4-BE49-F238E27FC236}">
                <a16:creationId xmlns:a16="http://schemas.microsoft.com/office/drawing/2014/main" id="{584C3D5C-69AE-1BCD-6FF8-7EFBE51CC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06488"/>
            <a:ext cx="7667625" cy="575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5" descr="Boog">
            <a:extLst>
              <a:ext uri="{FF2B5EF4-FFF2-40B4-BE49-F238E27FC236}">
                <a16:creationId xmlns:a16="http://schemas.microsoft.com/office/drawing/2014/main" id="{5FE9766D-6DE6-9091-413F-E943E4A4F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3DE09D82-9BC5-D01E-7026-67D7E58584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5602" name="Rectangle 3">
            <a:extLst>
              <a:ext uri="{FF2B5EF4-FFF2-40B4-BE49-F238E27FC236}">
                <a16:creationId xmlns:a16="http://schemas.microsoft.com/office/drawing/2014/main" id="{CB159B01-70E0-B000-1522-C8E635EA71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6148" name="Picture 4" descr="06">
            <a:extLst>
              <a:ext uri="{FF2B5EF4-FFF2-40B4-BE49-F238E27FC236}">
                <a16:creationId xmlns:a16="http://schemas.microsoft.com/office/drawing/2014/main" id="{6800F853-ED3C-E051-C08C-6FC3998C0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71550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5" descr="Boog">
            <a:extLst>
              <a:ext uri="{FF2B5EF4-FFF2-40B4-BE49-F238E27FC236}">
                <a16:creationId xmlns:a16="http://schemas.microsoft.com/office/drawing/2014/main" id="{979B4555-E7A9-CCA2-0DBB-B286967F4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30634AAF-CEB7-CF26-3001-A587B857B7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312AEA9D-2293-BF3D-DF66-CA23EE91F7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7412" name="Picture 4" descr="17">
            <a:extLst>
              <a:ext uri="{FF2B5EF4-FFF2-40B4-BE49-F238E27FC236}">
                <a16:creationId xmlns:a16="http://schemas.microsoft.com/office/drawing/2014/main" id="{D8CCBFF4-083B-C611-6321-F5C6542C5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5" descr="Boog">
            <a:extLst>
              <a:ext uri="{FF2B5EF4-FFF2-40B4-BE49-F238E27FC236}">
                <a16:creationId xmlns:a16="http://schemas.microsoft.com/office/drawing/2014/main" id="{9CE78927-BB9B-0227-66D6-39698F034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D9EAE9A3-663A-971E-09C7-A5DA128CD6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7650" name="Rectangle 3">
            <a:extLst>
              <a:ext uri="{FF2B5EF4-FFF2-40B4-BE49-F238E27FC236}">
                <a16:creationId xmlns:a16="http://schemas.microsoft.com/office/drawing/2014/main" id="{EFE8AE91-8B58-94C6-E7AD-7D8026C43A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19460" name="Picture 4" descr="19">
            <a:extLst>
              <a:ext uri="{FF2B5EF4-FFF2-40B4-BE49-F238E27FC236}">
                <a16:creationId xmlns:a16="http://schemas.microsoft.com/office/drawing/2014/main" id="{82009A28-0D08-F994-608A-744424D77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5" descr="Boog">
            <a:extLst>
              <a:ext uri="{FF2B5EF4-FFF2-40B4-BE49-F238E27FC236}">
                <a16:creationId xmlns:a16="http://schemas.microsoft.com/office/drawing/2014/main" id="{0A9DF2D2-F3B5-1AAC-1C89-1A8ED5A17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>
            <a:extLst>
              <a:ext uri="{FF2B5EF4-FFF2-40B4-BE49-F238E27FC236}">
                <a16:creationId xmlns:a16="http://schemas.microsoft.com/office/drawing/2014/main" id="{99F1DF57-9821-1C20-D303-4D00337850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8674" name="Rectangle 3">
            <a:extLst>
              <a:ext uri="{FF2B5EF4-FFF2-40B4-BE49-F238E27FC236}">
                <a16:creationId xmlns:a16="http://schemas.microsoft.com/office/drawing/2014/main" id="{70405FDF-11C8-0A4E-2748-C86F92C38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2532" name="Picture 4" descr="28">
            <a:extLst>
              <a:ext uri="{FF2B5EF4-FFF2-40B4-BE49-F238E27FC236}">
                <a16:creationId xmlns:a16="http://schemas.microsoft.com/office/drawing/2014/main" id="{869EE0F5-76BF-883C-BFB0-E8EABA475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5" descr="Boog">
            <a:extLst>
              <a:ext uri="{FF2B5EF4-FFF2-40B4-BE49-F238E27FC236}">
                <a16:creationId xmlns:a16="http://schemas.microsoft.com/office/drawing/2014/main" id="{817FD5F4-0678-1341-32D2-20CF5EE79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>
            <a:extLst>
              <a:ext uri="{FF2B5EF4-FFF2-40B4-BE49-F238E27FC236}">
                <a16:creationId xmlns:a16="http://schemas.microsoft.com/office/drawing/2014/main" id="{099A9F63-56B6-6A5F-53AD-32F297661B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29698" name="Rectangle 3">
            <a:extLst>
              <a:ext uri="{FF2B5EF4-FFF2-40B4-BE49-F238E27FC236}">
                <a16:creationId xmlns:a16="http://schemas.microsoft.com/office/drawing/2014/main" id="{754C5D84-AB66-6754-CFC4-76F0D600E4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3556" name="Picture 4" descr="29">
            <a:extLst>
              <a:ext uri="{FF2B5EF4-FFF2-40B4-BE49-F238E27FC236}">
                <a16:creationId xmlns:a16="http://schemas.microsoft.com/office/drawing/2014/main" id="{8034E712-12C2-3EDD-A4EF-286410441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5" descr="Boog">
            <a:extLst>
              <a:ext uri="{FF2B5EF4-FFF2-40B4-BE49-F238E27FC236}">
                <a16:creationId xmlns:a16="http://schemas.microsoft.com/office/drawing/2014/main" id="{C20A31FD-41D8-4EBD-7B24-AFB5F01A2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id="{55EA1470-B885-8042-7BFF-10A805268D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id="{49F56C4D-1C64-A9E4-A2A8-C5B5C33C02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4580" name="Picture 4" descr="30">
            <a:extLst>
              <a:ext uri="{FF2B5EF4-FFF2-40B4-BE49-F238E27FC236}">
                <a16:creationId xmlns:a16="http://schemas.microsoft.com/office/drawing/2014/main" id="{CD952718-5D56-BF73-1181-ED70AED37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9150"/>
            <a:ext cx="805180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5" descr="Boog">
            <a:extLst>
              <a:ext uri="{FF2B5EF4-FFF2-40B4-BE49-F238E27FC236}">
                <a16:creationId xmlns:a16="http://schemas.microsoft.com/office/drawing/2014/main" id="{923AA512-BB28-BA43-F151-AEB7C8C27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53360373-B26C-C2DA-5D8E-704C2F932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31746" name="Rectangle 3">
            <a:extLst>
              <a:ext uri="{FF2B5EF4-FFF2-40B4-BE49-F238E27FC236}">
                <a16:creationId xmlns:a16="http://schemas.microsoft.com/office/drawing/2014/main" id="{7F8716C2-A3F7-11FD-4875-B5D99E1ADC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5604" name="Picture 4" descr="32">
            <a:extLst>
              <a:ext uri="{FF2B5EF4-FFF2-40B4-BE49-F238E27FC236}">
                <a16:creationId xmlns:a16="http://schemas.microsoft.com/office/drawing/2014/main" id="{51D08513-BAD6-173A-FB23-735775023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5" descr="Boog">
            <a:extLst>
              <a:ext uri="{FF2B5EF4-FFF2-40B4-BE49-F238E27FC236}">
                <a16:creationId xmlns:a16="http://schemas.microsoft.com/office/drawing/2014/main" id="{637AF122-289A-8A95-4930-C96905C03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9C4D7459-2A29-79F9-948F-FB230D8BBC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id="{F10FC5CB-2D2A-F372-40D6-87DCEB778E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31748" name="Picture 4" descr="40">
            <a:extLst>
              <a:ext uri="{FF2B5EF4-FFF2-40B4-BE49-F238E27FC236}">
                <a16:creationId xmlns:a16="http://schemas.microsoft.com/office/drawing/2014/main" id="{93B1F8C2-A657-8B57-DE73-9D6F484F4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 descr="Boog">
            <a:extLst>
              <a:ext uri="{FF2B5EF4-FFF2-40B4-BE49-F238E27FC236}">
                <a16:creationId xmlns:a16="http://schemas.microsoft.com/office/drawing/2014/main" id="{670BE8A5-4EEE-075F-CBC6-9ED5F7402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>
            <a:extLst>
              <a:ext uri="{FF2B5EF4-FFF2-40B4-BE49-F238E27FC236}">
                <a16:creationId xmlns:a16="http://schemas.microsoft.com/office/drawing/2014/main" id="{1DEF01C4-3011-5881-33C8-01864D41A9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33794" name="Rectangle 3">
            <a:extLst>
              <a:ext uri="{FF2B5EF4-FFF2-40B4-BE49-F238E27FC236}">
                <a16:creationId xmlns:a16="http://schemas.microsoft.com/office/drawing/2014/main" id="{45E67B59-DF5A-B91A-155D-9D6796B401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27652" name="Picture 4" descr="34">
            <a:extLst>
              <a:ext uri="{FF2B5EF4-FFF2-40B4-BE49-F238E27FC236}">
                <a16:creationId xmlns:a16="http://schemas.microsoft.com/office/drawing/2014/main" id="{6F56656F-E052-9488-37DF-436373C58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9150"/>
            <a:ext cx="805180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5" descr="Boog">
            <a:extLst>
              <a:ext uri="{FF2B5EF4-FFF2-40B4-BE49-F238E27FC236}">
                <a16:creationId xmlns:a16="http://schemas.microsoft.com/office/drawing/2014/main" id="{453BDDF6-BF5B-0A23-1B40-5C572303B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>
            <a:extLst>
              <a:ext uri="{FF2B5EF4-FFF2-40B4-BE49-F238E27FC236}">
                <a16:creationId xmlns:a16="http://schemas.microsoft.com/office/drawing/2014/main" id="{7C783DCF-40A7-AE3D-8751-AD364A32B0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718C214C-9D9A-B6DD-4F8F-8BFFD71279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BE" altLang="fr-FR"/>
          </a:p>
        </p:txBody>
      </p:sp>
      <p:pic>
        <p:nvPicPr>
          <p:cNvPr id="30724" name="Picture 4" descr="39">
            <a:extLst>
              <a:ext uri="{FF2B5EF4-FFF2-40B4-BE49-F238E27FC236}">
                <a16:creationId xmlns:a16="http://schemas.microsoft.com/office/drawing/2014/main" id="{F257F46E-1DE6-F815-CE56-2377C850D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19150"/>
            <a:ext cx="805180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5" descr="Boog">
            <a:extLst>
              <a:ext uri="{FF2B5EF4-FFF2-40B4-BE49-F238E27FC236}">
                <a16:creationId xmlns:a16="http://schemas.microsoft.com/office/drawing/2014/main" id="{1A681BF1-EA82-53A5-BF93-CF000BE42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6">
            <a:extLst>
              <a:ext uri="{FF2B5EF4-FFF2-40B4-BE49-F238E27FC236}">
                <a16:creationId xmlns:a16="http://schemas.microsoft.com/office/drawing/2014/main" id="{04D20173-0540-2A7C-2698-0FB69E585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092825"/>
            <a:ext cx="1098550" cy="62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3" name="Picture 7">
            <a:extLst>
              <a:ext uri="{FF2B5EF4-FFF2-40B4-BE49-F238E27FC236}">
                <a16:creationId xmlns:a16="http://schemas.microsoft.com/office/drawing/2014/main" id="{764E46D1-A0A0-A518-E58F-09DD0744C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6021388"/>
            <a:ext cx="803275" cy="65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Affichage à l'écran (4:3)</PresentationFormat>
  <Paragraphs>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Arial Black</vt:lpstr>
      <vt:lpstr>Bradley Hand ITC</vt:lpstr>
      <vt:lpstr>Standaardontwerp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Bruges la Venise du Nord - JLB</dc:title>
  <dc:creator/>
  <cp:lastModifiedBy/>
  <cp:revision>6</cp:revision>
  <dcterms:created xsi:type="dcterms:W3CDTF">2007-03-21T08:31:30Z</dcterms:created>
  <dcterms:modified xsi:type="dcterms:W3CDTF">2025-09-27T17:39:13Z</dcterms:modified>
</cp:coreProperties>
</file>