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 id="2147484080" r:id="rId2"/>
  </p:sldMasterIdLst>
  <p:notesMasterIdLst>
    <p:notesMasterId r:id="rId35"/>
  </p:notesMasterIdLst>
  <p:sldIdLst>
    <p:sldId id="426" r:id="rId3"/>
    <p:sldId id="464" r:id="rId4"/>
    <p:sldId id="463" r:id="rId5"/>
    <p:sldId id="472" r:id="rId6"/>
    <p:sldId id="468" r:id="rId7"/>
    <p:sldId id="465" r:id="rId8"/>
    <p:sldId id="466" r:id="rId9"/>
    <p:sldId id="483" r:id="rId10"/>
    <p:sldId id="496" r:id="rId11"/>
    <p:sldId id="481" r:id="rId12"/>
    <p:sldId id="469" r:id="rId13"/>
    <p:sldId id="495" r:id="rId14"/>
    <p:sldId id="479" r:id="rId15"/>
    <p:sldId id="470" r:id="rId16"/>
    <p:sldId id="484" r:id="rId17"/>
    <p:sldId id="485" r:id="rId18"/>
    <p:sldId id="471" r:id="rId19"/>
    <p:sldId id="473" r:id="rId20"/>
    <p:sldId id="475" r:id="rId21"/>
    <p:sldId id="476" r:id="rId22"/>
    <p:sldId id="477" r:id="rId23"/>
    <p:sldId id="478" r:id="rId24"/>
    <p:sldId id="467" r:id="rId25"/>
    <p:sldId id="480" r:id="rId26"/>
    <p:sldId id="493" r:id="rId27"/>
    <p:sldId id="482" r:id="rId28"/>
    <p:sldId id="486" r:id="rId29"/>
    <p:sldId id="487" r:id="rId30"/>
    <p:sldId id="488" r:id="rId31"/>
    <p:sldId id="489" r:id="rId32"/>
    <p:sldId id="494" r:id="rId33"/>
    <p:sldId id="390" r:id="rId34"/>
  </p:sldIdLst>
  <p:sldSz cx="7704138" cy="5761038"/>
  <p:notesSz cx="6858000" cy="9144000"/>
  <p:defaultTextStyle>
    <a:defPPr>
      <a:defRPr lang="fr-FR"/>
    </a:defPPr>
    <a:lvl1pPr marL="0" algn="l" defTabSz="980651" rtl="0" eaLnBrk="1" latinLnBrk="0" hangingPunct="1">
      <a:defRPr sz="1900" kern="1200">
        <a:solidFill>
          <a:schemeClr val="tx1"/>
        </a:solidFill>
        <a:latin typeface="+mn-lt"/>
        <a:ea typeface="+mn-ea"/>
        <a:cs typeface="+mn-cs"/>
      </a:defRPr>
    </a:lvl1pPr>
    <a:lvl2pPr marL="490331" algn="l" defTabSz="980651" rtl="0" eaLnBrk="1" latinLnBrk="0" hangingPunct="1">
      <a:defRPr sz="1900" kern="1200">
        <a:solidFill>
          <a:schemeClr val="tx1"/>
        </a:solidFill>
        <a:latin typeface="+mn-lt"/>
        <a:ea typeface="+mn-ea"/>
        <a:cs typeface="+mn-cs"/>
      </a:defRPr>
    </a:lvl2pPr>
    <a:lvl3pPr marL="980651" algn="l" defTabSz="980651" rtl="0" eaLnBrk="1" latinLnBrk="0" hangingPunct="1">
      <a:defRPr sz="1900" kern="1200">
        <a:solidFill>
          <a:schemeClr val="tx1"/>
        </a:solidFill>
        <a:latin typeface="+mn-lt"/>
        <a:ea typeface="+mn-ea"/>
        <a:cs typeface="+mn-cs"/>
      </a:defRPr>
    </a:lvl3pPr>
    <a:lvl4pPr marL="1470974" algn="l" defTabSz="980651" rtl="0" eaLnBrk="1" latinLnBrk="0" hangingPunct="1">
      <a:defRPr sz="1900" kern="1200">
        <a:solidFill>
          <a:schemeClr val="tx1"/>
        </a:solidFill>
        <a:latin typeface="+mn-lt"/>
        <a:ea typeface="+mn-ea"/>
        <a:cs typeface="+mn-cs"/>
      </a:defRPr>
    </a:lvl4pPr>
    <a:lvl5pPr marL="1961297" algn="l" defTabSz="980651" rtl="0" eaLnBrk="1" latinLnBrk="0" hangingPunct="1">
      <a:defRPr sz="1900" kern="1200">
        <a:solidFill>
          <a:schemeClr val="tx1"/>
        </a:solidFill>
        <a:latin typeface="+mn-lt"/>
        <a:ea typeface="+mn-ea"/>
        <a:cs typeface="+mn-cs"/>
      </a:defRPr>
    </a:lvl5pPr>
    <a:lvl6pPr marL="2451623" algn="l" defTabSz="980651" rtl="0" eaLnBrk="1" latinLnBrk="0" hangingPunct="1">
      <a:defRPr sz="1900" kern="1200">
        <a:solidFill>
          <a:schemeClr val="tx1"/>
        </a:solidFill>
        <a:latin typeface="+mn-lt"/>
        <a:ea typeface="+mn-ea"/>
        <a:cs typeface="+mn-cs"/>
      </a:defRPr>
    </a:lvl6pPr>
    <a:lvl7pPr marL="2941951" algn="l" defTabSz="980651" rtl="0" eaLnBrk="1" latinLnBrk="0" hangingPunct="1">
      <a:defRPr sz="1900" kern="1200">
        <a:solidFill>
          <a:schemeClr val="tx1"/>
        </a:solidFill>
        <a:latin typeface="+mn-lt"/>
        <a:ea typeface="+mn-ea"/>
        <a:cs typeface="+mn-cs"/>
      </a:defRPr>
    </a:lvl7pPr>
    <a:lvl8pPr marL="3432273" algn="l" defTabSz="980651" rtl="0" eaLnBrk="1" latinLnBrk="0" hangingPunct="1">
      <a:defRPr sz="1900" kern="1200">
        <a:solidFill>
          <a:schemeClr val="tx1"/>
        </a:solidFill>
        <a:latin typeface="+mn-lt"/>
        <a:ea typeface="+mn-ea"/>
        <a:cs typeface="+mn-cs"/>
      </a:defRPr>
    </a:lvl8pPr>
    <a:lvl9pPr marL="3922599" algn="l" defTabSz="980651"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D43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86387" autoAdjust="0"/>
  </p:normalViewPr>
  <p:slideViewPr>
    <p:cSldViewPr>
      <p:cViewPr varScale="1">
        <p:scale>
          <a:sx n="83" d="100"/>
          <a:sy n="83" d="100"/>
        </p:scale>
        <p:origin x="-1771" y="-72"/>
      </p:cViewPr>
      <p:guideLst>
        <p:guide orient="horz" pos="1815"/>
        <p:guide pos="2427"/>
      </p:guideLst>
    </p:cSldViewPr>
  </p:slideViewPr>
  <p:outlineViewPr>
    <p:cViewPr>
      <p:scale>
        <a:sx n="33" d="100"/>
        <a:sy n="33" d="100"/>
      </p:scale>
      <p:origin x="25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B0814E-820B-45B0-A404-4C981F2B1F66}" type="datetimeFigureOut">
              <a:rPr lang="fr-FR" smtClean="0"/>
              <a:pPr/>
              <a:t>12/08/2025</a:t>
            </a:fld>
            <a:endParaRPr lang="fr-FR"/>
          </a:p>
        </p:txBody>
      </p:sp>
      <p:sp>
        <p:nvSpPr>
          <p:cNvPr id="4" name="Espace réservé de l'image des diapositives 3"/>
          <p:cNvSpPr>
            <a:spLocks noGrp="1" noRot="1" noChangeAspect="1"/>
          </p:cNvSpPr>
          <p:nvPr>
            <p:ph type="sldImg" idx="2"/>
          </p:nvPr>
        </p:nvSpPr>
        <p:spPr>
          <a:xfrm>
            <a:off x="1136650" y="685800"/>
            <a:ext cx="45847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B33B90-1CBB-4A10-A548-B8460DCC3991}"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823600" rtl="0" eaLnBrk="1" latinLnBrk="0" hangingPunct="1">
      <a:defRPr sz="1100" kern="1200">
        <a:solidFill>
          <a:schemeClr val="tx1"/>
        </a:solidFill>
        <a:latin typeface="+mn-lt"/>
        <a:ea typeface="+mn-ea"/>
        <a:cs typeface="+mn-cs"/>
      </a:defRPr>
    </a:lvl1pPr>
    <a:lvl2pPr marL="411800" algn="l" defTabSz="823600" rtl="0" eaLnBrk="1" latinLnBrk="0" hangingPunct="1">
      <a:defRPr sz="1100" kern="1200">
        <a:solidFill>
          <a:schemeClr val="tx1"/>
        </a:solidFill>
        <a:latin typeface="+mn-lt"/>
        <a:ea typeface="+mn-ea"/>
        <a:cs typeface="+mn-cs"/>
      </a:defRPr>
    </a:lvl2pPr>
    <a:lvl3pPr marL="823600" algn="l" defTabSz="823600" rtl="0" eaLnBrk="1" latinLnBrk="0" hangingPunct="1">
      <a:defRPr sz="1100" kern="1200">
        <a:solidFill>
          <a:schemeClr val="tx1"/>
        </a:solidFill>
        <a:latin typeface="+mn-lt"/>
        <a:ea typeface="+mn-ea"/>
        <a:cs typeface="+mn-cs"/>
      </a:defRPr>
    </a:lvl3pPr>
    <a:lvl4pPr marL="1235399" algn="l" defTabSz="823600" rtl="0" eaLnBrk="1" latinLnBrk="0" hangingPunct="1">
      <a:defRPr sz="1100" kern="1200">
        <a:solidFill>
          <a:schemeClr val="tx1"/>
        </a:solidFill>
        <a:latin typeface="+mn-lt"/>
        <a:ea typeface="+mn-ea"/>
        <a:cs typeface="+mn-cs"/>
      </a:defRPr>
    </a:lvl4pPr>
    <a:lvl5pPr marL="1647198" algn="l" defTabSz="823600" rtl="0" eaLnBrk="1" latinLnBrk="0" hangingPunct="1">
      <a:defRPr sz="1100" kern="1200">
        <a:solidFill>
          <a:schemeClr val="tx1"/>
        </a:solidFill>
        <a:latin typeface="+mn-lt"/>
        <a:ea typeface="+mn-ea"/>
        <a:cs typeface="+mn-cs"/>
      </a:defRPr>
    </a:lvl5pPr>
    <a:lvl6pPr marL="2058998" algn="l" defTabSz="823600" rtl="0" eaLnBrk="1" latinLnBrk="0" hangingPunct="1">
      <a:defRPr sz="1100" kern="1200">
        <a:solidFill>
          <a:schemeClr val="tx1"/>
        </a:solidFill>
        <a:latin typeface="+mn-lt"/>
        <a:ea typeface="+mn-ea"/>
        <a:cs typeface="+mn-cs"/>
      </a:defRPr>
    </a:lvl6pPr>
    <a:lvl7pPr marL="2470798" algn="l" defTabSz="823600" rtl="0" eaLnBrk="1" latinLnBrk="0" hangingPunct="1">
      <a:defRPr sz="1100" kern="1200">
        <a:solidFill>
          <a:schemeClr val="tx1"/>
        </a:solidFill>
        <a:latin typeface="+mn-lt"/>
        <a:ea typeface="+mn-ea"/>
        <a:cs typeface="+mn-cs"/>
      </a:defRPr>
    </a:lvl7pPr>
    <a:lvl8pPr marL="2882597" algn="l" defTabSz="823600" rtl="0" eaLnBrk="1" latinLnBrk="0" hangingPunct="1">
      <a:defRPr sz="1100" kern="1200">
        <a:solidFill>
          <a:schemeClr val="tx1"/>
        </a:solidFill>
        <a:latin typeface="+mn-lt"/>
        <a:ea typeface="+mn-ea"/>
        <a:cs typeface="+mn-cs"/>
      </a:defRPr>
    </a:lvl8pPr>
    <a:lvl9pPr marL="3294397" algn="l" defTabSz="823600"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36650" y="685800"/>
            <a:ext cx="4584700" cy="3429000"/>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F4B33B90-1CBB-4A10-A548-B8460DCC3991}" type="slidenum">
              <a:rPr lang="fr-FR" smtClean="0"/>
              <a:pPr/>
              <a:t>1</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F4B33B90-1CBB-4A10-A548-B8460DCC3991}" type="slidenum">
              <a:rPr lang="fr-FR" smtClean="0"/>
              <a:pPr/>
              <a:t>3</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577813" y="1789834"/>
            <a:ext cx="6548518" cy="1234890"/>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155770" y="3264589"/>
            <a:ext cx="5392897" cy="1472264"/>
          </a:xfrm>
        </p:spPr>
        <p:txBody>
          <a:bodyPr/>
          <a:lstStyle>
            <a:lvl1pPr marL="0" indent="0" algn="ctr">
              <a:buNone/>
              <a:defRPr>
                <a:solidFill>
                  <a:schemeClr val="tx1">
                    <a:tint val="75000"/>
                  </a:schemeClr>
                </a:solidFill>
              </a:defRPr>
            </a:lvl1pPr>
            <a:lvl2pPr marL="490331" indent="0" algn="ctr">
              <a:buNone/>
              <a:defRPr>
                <a:solidFill>
                  <a:schemeClr val="tx1">
                    <a:tint val="75000"/>
                  </a:schemeClr>
                </a:solidFill>
              </a:defRPr>
            </a:lvl2pPr>
            <a:lvl3pPr marL="980651" indent="0" algn="ctr">
              <a:buNone/>
              <a:defRPr>
                <a:solidFill>
                  <a:schemeClr val="tx1">
                    <a:tint val="75000"/>
                  </a:schemeClr>
                </a:solidFill>
              </a:defRPr>
            </a:lvl3pPr>
            <a:lvl4pPr marL="1470974" indent="0" algn="ctr">
              <a:buNone/>
              <a:defRPr>
                <a:solidFill>
                  <a:schemeClr val="tx1">
                    <a:tint val="75000"/>
                  </a:schemeClr>
                </a:solidFill>
              </a:defRPr>
            </a:lvl4pPr>
            <a:lvl5pPr marL="1961297" indent="0" algn="ctr">
              <a:buNone/>
              <a:defRPr>
                <a:solidFill>
                  <a:schemeClr val="tx1">
                    <a:tint val="75000"/>
                  </a:schemeClr>
                </a:solidFill>
              </a:defRPr>
            </a:lvl5pPr>
            <a:lvl6pPr marL="2451623" indent="0" algn="ctr">
              <a:buNone/>
              <a:defRPr>
                <a:solidFill>
                  <a:schemeClr val="tx1">
                    <a:tint val="75000"/>
                  </a:schemeClr>
                </a:solidFill>
              </a:defRPr>
            </a:lvl6pPr>
            <a:lvl7pPr marL="2941951" indent="0" algn="ctr">
              <a:buNone/>
              <a:defRPr>
                <a:solidFill>
                  <a:schemeClr val="tx1">
                    <a:tint val="75000"/>
                  </a:schemeClr>
                </a:solidFill>
              </a:defRPr>
            </a:lvl7pPr>
            <a:lvl8pPr marL="3432273" indent="0" algn="ctr">
              <a:buNone/>
              <a:defRPr>
                <a:solidFill>
                  <a:schemeClr val="tx1">
                    <a:tint val="75000"/>
                  </a:schemeClr>
                </a:solidFill>
              </a:defRPr>
            </a:lvl8pPr>
            <a:lvl9pPr marL="3922599"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FA0B38D7-1DE5-41DE-8B65-024289CA27F3}" type="datetimeFigureOut">
              <a:rPr lang="fr-FR" smtClean="0">
                <a:solidFill>
                  <a:prstClr val="black">
                    <a:tint val="75000"/>
                  </a:prstClr>
                </a:solidFill>
              </a:rPr>
              <a:pPr/>
              <a:t>12/08/2025</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29C7B30-DED1-4A29-94F9-42C7DECC1CE1}" type="slidenum">
              <a:rPr lang="fr-FR" smtClean="0">
                <a:solidFill>
                  <a:prstClr val="black">
                    <a:tint val="75000"/>
                  </a:prstClr>
                </a:solidFill>
              </a:rPr>
              <a:pPr/>
              <a:t>‹N°›</a:t>
            </a:fld>
            <a:endParaRPr lang="fr-FR">
              <a:solidFill>
                <a:prstClr val="black">
                  <a:tint val="75000"/>
                </a:prstClr>
              </a:solidFill>
            </a:endParaRPr>
          </a:p>
        </p:txBody>
      </p:sp>
    </p:spTree>
  </p:cSld>
  <p:clrMapOvr>
    <a:masterClrMapping/>
  </p:clrMapOvr>
  <p:transition spd="med" advTm="4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A0B38D7-1DE5-41DE-8B65-024289CA27F3}" type="datetimeFigureOut">
              <a:rPr lang="fr-FR" smtClean="0">
                <a:solidFill>
                  <a:prstClr val="black">
                    <a:tint val="75000"/>
                  </a:prstClr>
                </a:solidFill>
              </a:rPr>
              <a:pPr/>
              <a:t>12/08/2025</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29C7B30-DED1-4A29-94F9-42C7DECC1CE1}" type="slidenum">
              <a:rPr lang="fr-FR" smtClean="0">
                <a:solidFill>
                  <a:prstClr val="black">
                    <a:tint val="75000"/>
                  </a:prstClr>
                </a:solidFill>
              </a:rPr>
              <a:pPr/>
              <a:t>‹N°›</a:t>
            </a:fld>
            <a:endParaRPr lang="fr-FR">
              <a:solidFill>
                <a:prstClr val="black">
                  <a:tint val="75000"/>
                </a:prstClr>
              </a:solidFill>
            </a:endParaRPr>
          </a:p>
        </p:txBody>
      </p:sp>
    </p:spTree>
  </p:cSld>
  <p:clrMapOvr>
    <a:masterClrMapping/>
  </p:clrMapOvr>
  <p:transition spd="med" advTm="4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5585626" y="230762"/>
            <a:ext cx="1733430" cy="4915552"/>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385229" y="230762"/>
            <a:ext cx="5071891" cy="4915552"/>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A0B38D7-1DE5-41DE-8B65-024289CA27F3}" type="datetimeFigureOut">
              <a:rPr lang="fr-FR" smtClean="0">
                <a:solidFill>
                  <a:prstClr val="black">
                    <a:tint val="75000"/>
                  </a:prstClr>
                </a:solidFill>
              </a:rPr>
              <a:pPr/>
              <a:t>12/08/2025</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29C7B30-DED1-4A29-94F9-42C7DECC1CE1}" type="slidenum">
              <a:rPr lang="fr-FR" smtClean="0">
                <a:solidFill>
                  <a:prstClr val="black">
                    <a:tint val="75000"/>
                  </a:prstClr>
                </a:solidFill>
              </a:rPr>
              <a:pPr/>
              <a:t>‹N°›</a:t>
            </a:fld>
            <a:endParaRPr lang="fr-FR">
              <a:solidFill>
                <a:prstClr val="black">
                  <a:tint val="75000"/>
                </a:prstClr>
              </a:solidFill>
            </a:endParaRPr>
          </a:p>
        </p:txBody>
      </p:sp>
    </p:spTree>
  </p:cSld>
  <p:clrMapOvr>
    <a:masterClrMapping/>
  </p:clrMapOvr>
  <p:transition spd="med" advTm="4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577835" y="1789674"/>
            <a:ext cx="6548518" cy="1234889"/>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155621" y="3264612"/>
            <a:ext cx="5392897" cy="1472265"/>
          </a:xfrm>
        </p:spPr>
        <p:txBody>
          <a:bodyPr/>
          <a:lstStyle>
            <a:lvl1pPr marL="0" indent="0" algn="ctr">
              <a:buNone/>
              <a:defRPr>
                <a:solidFill>
                  <a:schemeClr val="tx1">
                    <a:tint val="75000"/>
                  </a:schemeClr>
                </a:solidFill>
              </a:defRPr>
            </a:lvl1pPr>
            <a:lvl2pPr marL="489260" indent="0" algn="ctr">
              <a:buNone/>
              <a:defRPr>
                <a:solidFill>
                  <a:schemeClr val="tx1">
                    <a:tint val="75000"/>
                  </a:schemeClr>
                </a:solidFill>
              </a:defRPr>
            </a:lvl2pPr>
            <a:lvl3pPr marL="978518" indent="0" algn="ctr">
              <a:buNone/>
              <a:defRPr>
                <a:solidFill>
                  <a:schemeClr val="tx1">
                    <a:tint val="75000"/>
                  </a:schemeClr>
                </a:solidFill>
              </a:defRPr>
            </a:lvl3pPr>
            <a:lvl4pPr marL="1467778" indent="0" algn="ctr">
              <a:buNone/>
              <a:defRPr>
                <a:solidFill>
                  <a:schemeClr val="tx1">
                    <a:tint val="75000"/>
                  </a:schemeClr>
                </a:solidFill>
              </a:defRPr>
            </a:lvl4pPr>
            <a:lvl5pPr marL="1957037" indent="0" algn="ctr">
              <a:buNone/>
              <a:defRPr>
                <a:solidFill>
                  <a:schemeClr val="tx1">
                    <a:tint val="75000"/>
                  </a:schemeClr>
                </a:solidFill>
              </a:defRPr>
            </a:lvl5pPr>
            <a:lvl6pPr marL="2446296" indent="0" algn="ctr">
              <a:buNone/>
              <a:defRPr>
                <a:solidFill>
                  <a:schemeClr val="tx1">
                    <a:tint val="75000"/>
                  </a:schemeClr>
                </a:solidFill>
              </a:defRPr>
            </a:lvl6pPr>
            <a:lvl7pPr marL="2935555" indent="0" algn="ctr">
              <a:buNone/>
              <a:defRPr>
                <a:solidFill>
                  <a:schemeClr val="tx1">
                    <a:tint val="75000"/>
                  </a:schemeClr>
                </a:solidFill>
              </a:defRPr>
            </a:lvl7pPr>
            <a:lvl8pPr marL="3424814" indent="0" algn="ctr">
              <a:buNone/>
              <a:defRPr>
                <a:solidFill>
                  <a:schemeClr val="tx1">
                    <a:tint val="75000"/>
                  </a:schemeClr>
                </a:solidFill>
              </a:defRPr>
            </a:lvl8pPr>
            <a:lvl9pPr marL="3914073"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0B1522B7-8342-4AA7-9877-C4ACC596860F}" type="datetimeFigureOut">
              <a:rPr lang="fr-FR" smtClean="0">
                <a:solidFill>
                  <a:prstClr val="black">
                    <a:tint val="75000"/>
                  </a:prstClr>
                </a:solidFill>
              </a:rPr>
              <a:pPr/>
              <a:t>12/08/2025</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9819251-18C8-43CD-B964-69BDD9584F36}" type="slidenum">
              <a:rPr lang="fr-FR" smtClean="0">
                <a:solidFill>
                  <a:prstClr val="black">
                    <a:tint val="75000"/>
                  </a:prstClr>
                </a:solidFill>
              </a:rPr>
              <a:pPr/>
              <a:t>‹N°›</a:t>
            </a:fld>
            <a:endParaRPr lang="fr-FR">
              <a:solidFill>
                <a:prstClr val="black">
                  <a:tint val="75000"/>
                </a:prstClr>
              </a:solidFill>
            </a:endParaRPr>
          </a:p>
        </p:txBody>
      </p:sp>
    </p:spTree>
  </p:cSld>
  <p:clrMapOvr>
    <a:masterClrMapping/>
  </p:clrMapOvr>
  <p:transition spd="slow" advTm="4000">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B1522B7-8342-4AA7-9877-C4ACC596860F}" type="datetimeFigureOut">
              <a:rPr lang="fr-FR" smtClean="0">
                <a:solidFill>
                  <a:prstClr val="black">
                    <a:tint val="75000"/>
                  </a:prstClr>
                </a:solidFill>
              </a:rPr>
              <a:pPr/>
              <a:t>12/08/2025</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9819251-18C8-43CD-B964-69BDD9584F36}" type="slidenum">
              <a:rPr lang="fr-FR" smtClean="0">
                <a:solidFill>
                  <a:prstClr val="black">
                    <a:tint val="75000"/>
                  </a:prstClr>
                </a:solidFill>
              </a:rPr>
              <a:pPr/>
              <a:t>‹N°›</a:t>
            </a:fld>
            <a:endParaRPr lang="fr-FR">
              <a:solidFill>
                <a:prstClr val="black">
                  <a:tint val="75000"/>
                </a:prstClr>
              </a:solidFill>
            </a:endParaRPr>
          </a:p>
        </p:txBody>
      </p:sp>
    </p:spTree>
  </p:cSld>
  <p:clrMapOvr>
    <a:masterClrMapping/>
  </p:clrMapOvr>
  <p:transition spd="slow" advTm="4000">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08593" y="3702018"/>
            <a:ext cx="6548518" cy="1144207"/>
          </a:xfrm>
        </p:spPr>
        <p:txBody>
          <a:bodyPr anchor="t"/>
          <a:lstStyle>
            <a:lvl1pPr algn="l">
              <a:defRPr sz="43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608593" y="2441793"/>
            <a:ext cx="6548518" cy="1260227"/>
          </a:xfrm>
        </p:spPr>
        <p:txBody>
          <a:bodyPr anchor="b"/>
          <a:lstStyle>
            <a:lvl1pPr marL="0" indent="0">
              <a:buNone/>
              <a:defRPr sz="2200">
                <a:solidFill>
                  <a:schemeClr val="tx1">
                    <a:tint val="75000"/>
                  </a:schemeClr>
                </a:solidFill>
              </a:defRPr>
            </a:lvl1pPr>
            <a:lvl2pPr marL="489260" indent="0">
              <a:buNone/>
              <a:defRPr sz="1900">
                <a:solidFill>
                  <a:schemeClr val="tx1">
                    <a:tint val="75000"/>
                  </a:schemeClr>
                </a:solidFill>
              </a:defRPr>
            </a:lvl2pPr>
            <a:lvl3pPr marL="978518" indent="0">
              <a:buNone/>
              <a:defRPr sz="1700">
                <a:solidFill>
                  <a:schemeClr val="tx1">
                    <a:tint val="75000"/>
                  </a:schemeClr>
                </a:solidFill>
              </a:defRPr>
            </a:lvl3pPr>
            <a:lvl4pPr marL="1467778" indent="0">
              <a:buNone/>
              <a:defRPr sz="1500">
                <a:solidFill>
                  <a:schemeClr val="tx1">
                    <a:tint val="75000"/>
                  </a:schemeClr>
                </a:solidFill>
              </a:defRPr>
            </a:lvl4pPr>
            <a:lvl5pPr marL="1957037" indent="0">
              <a:buNone/>
              <a:defRPr sz="1500">
                <a:solidFill>
                  <a:schemeClr val="tx1">
                    <a:tint val="75000"/>
                  </a:schemeClr>
                </a:solidFill>
              </a:defRPr>
            </a:lvl5pPr>
            <a:lvl6pPr marL="2446296" indent="0">
              <a:buNone/>
              <a:defRPr sz="1500">
                <a:solidFill>
                  <a:schemeClr val="tx1">
                    <a:tint val="75000"/>
                  </a:schemeClr>
                </a:solidFill>
              </a:defRPr>
            </a:lvl6pPr>
            <a:lvl7pPr marL="2935555" indent="0">
              <a:buNone/>
              <a:defRPr sz="1500">
                <a:solidFill>
                  <a:schemeClr val="tx1">
                    <a:tint val="75000"/>
                  </a:schemeClr>
                </a:solidFill>
              </a:defRPr>
            </a:lvl7pPr>
            <a:lvl8pPr marL="3424814" indent="0">
              <a:buNone/>
              <a:defRPr sz="1500">
                <a:solidFill>
                  <a:schemeClr val="tx1">
                    <a:tint val="75000"/>
                  </a:schemeClr>
                </a:solidFill>
              </a:defRPr>
            </a:lvl8pPr>
            <a:lvl9pPr marL="3914073" indent="0">
              <a:buNone/>
              <a:defRPr sz="15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0B1522B7-8342-4AA7-9877-C4ACC596860F}" type="datetimeFigureOut">
              <a:rPr lang="fr-FR" smtClean="0">
                <a:solidFill>
                  <a:prstClr val="black">
                    <a:tint val="75000"/>
                  </a:prstClr>
                </a:solidFill>
              </a:rPr>
              <a:pPr/>
              <a:t>12/08/2025</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9819251-18C8-43CD-B964-69BDD9584F36}" type="slidenum">
              <a:rPr lang="fr-FR" smtClean="0">
                <a:solidFill>
                  <a:prstClr val="black">
                    <a:tint val="75000"/>
                  </a:prstClr>
                </a:solidFill>
              </a:rPr>
              <a:pPr/>
              <a:t>‹N°›</a:t>
            </a:fld>
            <a:endParaRPr lang="fr-FR">
              <a:solidFill>
                <a:prstClr val="black">
                  <a:tint val="75000"/>
                </a:prstClr>
              </a:solidFill>
            </a:endParaRPr>
          </a:p>
        </p:txBody>
      </p:sp>
    </p:spTree>
  </p:cSld>
  <p:clrMapOvr>
    <a:masterClrMapping/>
  </p:clrMapOvr>
  <p:transition spd="slow" advTm="4000">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385223" y="1344263"/>
            <a:ext cx="3402662" cy="3802019"/>
          </a:xfrm>
        </p:spPr>
        <p:txBody>
          <a:bodyPr/>
          <a:lstStyle>
            <a:lvl1pPr>
              <a:defRPr sz="3000"/>
            </a:lvl1pPr>
            <a:lvl2pPr>
              <a:defRPr sz="2600"/>
            </a:lvl2pPr>
            <a:lvl3pPr>
              <a:defRPr sz="2200"/>
            </a:lvl3pPr>
            <a:lvl4pPr>
              <a:defRPr sz="1900"/>
            </a:lvl4pPr>
            <a:lvl5pPr>
              <a:defRPr sz="1900"/>
            </a:lvl5pPr>
            <a:lvl6pPr>
              <a:defRPr sz="1900"/>
            </a:lvl6pPr>
            <a:lvl7pPr>
              <a:defRPr sz="1900"/>
            </a:lvl7pPr>
            <a:lvl8pPr>
              <a:defRPr sz="1900"/>
            </a:lvl8pPr>
            <a:lvl9pPr>
              <a:defRPr sz="19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3916276" y="1344263"/>
            <a:ext cx="3402662" cy="3802019"/>
          </a:xfrm>
        </p:spPr>
        <p:txBody>
          <a:bodyPr/>
          <a:lstStyle>
            <a:lvl1pPr>
              <a:defRPr sz="3000"/>
            </a:lvl1pPr>
            <a:lvl2pPr>
              <a:defRPr sz="2600"/>
            </a:lvl2pPr>
            <a:lvl3pPr>
              <a:defRPr sz="2200"/>
            </a:lvl3pPr>
            <a:lvl4pPr>
              <a:defRPr sz="1900"/>
            </a:lvl4pPr>
            <a:lvl5pPr>
              <a:defRPr sz="1900"/>
            </a:lvl5pPr>
            <a:lvl6pPr>
              <a:defRPr sz="1900"/>
            </a:lvl6pPr>
            <a:lvl7pPr>
              <a:defRPr sz="1900"/>
            </a:lvl7pPr>
            <a:lvl8pPr>
              <a:defRPr sz="1900"/>
            </a:lvl8pPr>
            <a:lvl9pPr>
              <a:defRPr sz="19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B1522B7-8342-4AA7-9877-C4ACC596860F}" type="datetimeFigureOut">
              <a:rPr lang="fr-FR" smtClean="0">
                <a:solidFill>
                  <a:prstClr val="black">
                    <a:tint val="75000"/>
                  </a:prstClr>
                </a:solidFill>
              </a:rPr>
              <a:pPr/>
              <a:t>12/08/2025</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E9819251-18C8-43CD-B964-69BDD9584F36}" type="slidenum">
              <a:rPr lang="fr-FR" smtClean="0">
                <a:solidFill>
                  <a:prstClr val="black">
                    <a:tint val="75000"/>
                  </a:prstClr>
                </a:solidFill>
              </a:rPr>
              <a:pPr/>
              <a:t>‹N°›</a:t>
            </a:fld>
            <a:endParaRPr lang="fr-FR">
              <a:solidFill>
                <a:prstClr val="black">
                  <a:tint val="75000"/>
                </a:prstClr>
              </a:solidFill>
            </a:endParaRPr>
          </a:p>
        </p:txBody>
      </p:sp>
    </p:spTree>
  </p:cSld>
  <p:clrMapOvr>
    <a:masterClrMapping/>
  </p:clrMapOvr>
  <p:transition spd="slow" advTm="4000">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385224" y="1289583"/>
            <a:ext cx="3403999" cy="537430"/>
          </a:xfrm>
        </p:spPr>
        <p:txBody>
          <a:bodyPr anchor="b"/>
          <a:lstStyle>
            <a:lvl1pPr marL="0" indent="0">
              <a:buNone/>
              <a:defRPr sz="2600" b="1"/>
            </a:lvl1pPr>
            <a:lvl2pPr marL="489260" indent="0">
              <a:buNone/>
              <a:defRPr sz="2200" b="1"/>
            </a:lvl2pPr>
            <a:lvl3pPr marL="978518" indent="0">
              <a:buNone/>
              <a:defRPr sz="1900" b="1"/>
            </a:lvl3pPr>
            <a:lvl4pPr marL="1467778" indent="0">
              <a:buNone/>
              <a:defRPr sz="1700" b="1"/>
            </a:lvl4pPr>
            <a:lvl5pPr marL="1957037" indent="0">
              <a:buNone/>
              <a:defRPr sz="1700" b="1"/>
            </a:lvl5pPr>
            <a:lvl6pPr marL="2446296" indent="0">
              <a:buNone/>
              <a:defRPr sz="1700" b="1"/>
            </a:lvl6pPr>
            <a:lvl7pPr marL="2935555" indent="0">
              <a:buNone/>
              <a:defRPr sz="1700" b="1"/>
            </a:lvl7pPr>
            <a:lvl8pPr marL="3424814" indent="0">
              <a:buNone/>
              <a:defRPr sz="1700" b="1"/>
            </a:lvl8pPr>
            <a:lvl9pPr marL="3914073" indent="0">
              <a:buNone/>
              <a:defRPr sz="17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385224" y="1827020"/>
            <a:ext cx="3403999" cy="3319265"/>
          </a:xfrm>
        </p:spPr>
        <p:txBody>
          <a:bodyPr/>
          <a:lstStyle>
            <a:lvl1pPr>
              <a:defRPr sz="2600"/>
            </a:lvl1pPr>
            <a:lvl2pPr>
              <a:defRPr sz="2200"/>
            </a:lvl2pPr>
            <a:lvl3pPr>
              <a:defRPr sz="1900"/>
            </a:lvl3pPr>
            <a:lvl4pPr>
              <a:defRPr sz="1700"/>
            </a:lvl4pPr>
            <a:lvl5pPr>
              <a:defRPr sz="1700"/>
            </a:lvl5pPr>
            <a:lvl6pPr>
              <a:defRPr sz="1700"/>
            </a:lvl6pPr>
            <a:lvl7pPr>
              <a:defRPr sz="1700"/>
            </a:lvl7pPr>
            <a:lvl8pPr>
              <a:defRPr sz="1700"/>
            </a:lvl8pPr>
            <a:lvl9pPr>
              <a:defRPr sz="17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3913613" y="1289583"/>
            <a:ext cx="3405336" cy="537430"/>
          </a:xfrm>
        </p:spPr>
        <p:txBody>
          <a:bodyPr anchor="b"/>
          <a:lstStyle>
            <a:lvl1pPr marL="0" indent="0">
              <a:buNone/>
              <a:defRPr sz="2600" b="1"/>
            </a:lvl1pPr>
            <a:lvl2pPr marL="489260" indent="0">
              <a:buNone/>
              <a:defRPr sz="2200" b="1"/>
            </a:lvl2pPr>
            <a:lvl3pPr marL="978518" indent="0">
              <a:buNone/>
              <a:defRPr sz="1900" b="1"/>
            </a:lvl3pPr>
            <a:lvl4pPr marL="1467778" indent="0">
              <a:buNone/>
              <a:defRPr sz="1700" b="1"/>
            </a:lvl4pPr>
            <a:lvl5pPr marL="1957037" indent="0">
              <a:buNone/>
              <a:defRPr sz="1700" b="1"/>
            </a:lvl5pPr>
            <a:lvl6pPr marL="2446296" indent="0">
              <a:buNone/>
              <a:defRPr sz="1700" b="1"/>
            </a:lvl6pPr>
            <a:lvl7pPr marL="2935555" indent="0">
              <a:buNone/>
              <a:defRPr sz="1700" b="1"/>
            </a:lvl7pPr>
            <a:lvl8pPr marL="3424814" indent="0">
              <a:buNone/>
              <a:defRPr sz="1700" b="1"/>
            </a:lvl8pPr>
            <a:lvl9pPr marL="3914073" indent="0">
              <a:buNone/>
              <a:defRPr sz="17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3913613" y="1827020"/>
            <a:ext cx="3405336" cy="3319265"/>
          </a:xfrm>
        </p:spPr>
        <p:txBody>
          <a:bodyPr/>
          <a:lstStyle>
            <a:lvl1pPr>
              <a:defRPr sz="2600"/>
            </a:lvl1pPr>
            <a:lvl2pPr>
              <a:defRPr sz="2200"/>
            </a:lvl2pPr>
            <a:lvl3pPr>
              <a:defRPr sz="1900"/>
            </a:lvl3pPr>
            <a:lvl4pPr>
              <a:defRPr sz="1700"/>
            </a:lvl4pPr>
            <a:lvl5pPr>
              <a:defRPr sz="1700"/>
            </a:lvl5pPr>
            <a:lvl6pPr>
              <a:defRPr sz="1700"/>
            </a:lvl6pPr>
            <a:lvl7pPr>
              <a:defRPr sz="1700"/>
            </a:lvl7pPr>
            <a:lvl8pPr>
              <a:defRPr sz="1700"/>
            </a:lvl8pPr>
            <a:lvl9pPr>
              <a:defRPr sz="17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B1522B7-8342-4AA7-9877-C4ACC596860F}" type="datetimeFigureOut">
              <a:rPr lang="fr-FR" smtClean="0">
                <a:solidFill>
                  <a:prstClr val="black">
                    <a:tint val="75000"/>
                  </a:prstClr>
                </a:solidFill>
              </a:rPr>
              <a:pPr/>
              <a:t>12/08/2025</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E9819251-18C8-43CD-B964-69BDD9584F36}" type="slidenum">
              <a:rPr lang="fr-FR" smtClean="0">
                <a:solidFill>
                  <a:prstClr val="black">
                    <a:tint val="75000"/>
                  </a:prstClr>
                </a:solidFill>
              </a:rPr>
              <a:pPr/>
              <a:t>‹N°›</a:t>
            </a:fld>
            <a:endParaRPr lang="fr-FR">
              <a:solidFill>
                <a:prstClr val="black">
                  <a:tint val="75000"/>
                </a:prstClr>
              </a:solidFill>
            </a:endParaRPr>
          </a:p>
        </p:txBody>
      </p:sp>
    </p:spTree>
  </p:cSld>
  <p:clrMapOvr>
    <a:masterClrMapping/>
  </p:clrMapOvr>
  <p:transition spd="slow" advTm="4000">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0B1522B7-8342-4AA7-9877-C4ACC596860F}" type="datetimeFigureOut">
              <a:rPr lang="fr-FR" smtClean="0">
                <a:solidFill>
                  <a:prstClr val="black">
                    <a:tint val="75000"/>
                  </a:prstClr>
                </a:solidFill>
              </a:rPr>
              <a:pPr/>
              <a:t>12/08/2025</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E9819251-18C8-43CD-B964-69BDD9584F36}" type="slidenum">
              <a:rPr lang="fr-FR" smtClean="0">
                <a:solidFill>
                  <a:prstClr val="black">
                    <a:tint val="75000"/>
                  </a:prstClr>
                </a:solidFill>
              </a:rPr>
              <a:pPr/>
              <a:t>‹N°›</a:t>
            </a:fld>
            <a:endParaRPr lang="fr-FR">
              <a:solidFill>
                <a:prstClr val="black">
                  <a:tint val="75000"/>
                </a:prstClr>
              </a:solidFill>
            </a:endParaRPr>
          </a:p>
        </p:txBody>
      </p:sp>
    </p:spTree>
  </p:cSld>
  <p:clrMapOvr>
    <a:masterClrMapping/>
  </p:clrMapOvr>
  <p:transition spd="slow" advTm="4000">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B1522B7-8342-4AA7-9877-C4ACC596860F}" type="datetimeFigureOut">
              <a:rPr lang="fr-FR" smtClean="0">
                <a:solidFill>
                  <a:prstClr val="black">
                    <a:tint val="75000"/>
                  </a:prstClr>
                </a:solidFill>
              </a:rPr>
              <a:pPr/>
              <a:t>12/08/2025</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E9819251-18C8-43CD-B964-69BDD9584F36}" type="slidenum">
              <a:rPr lang="fr-FR" smtClean="0">
                <a:solidFill>
                  <a:prstClr val="black">
                    <a:tint val="75000"/>
                  </a:prstClr>
                </a:solidFill>
              </a:rPr>
              <a:pPr/>
              <a:t>‹N°›</a:t>
            </a:fld>
            <a:endParaRPr lang="fr-FR">
              <a:solidFill>
                <a:prstClr val="black">
                  <a:tint val="75000"/>
                </a:prstClr>
              </a:solidFill>
            </a:endParaRPr>
          </a:p>
        </p:txBody>
      </p:sp>
    </p:spTree>
  </p:cSld>
  <p:clrMapOvr>
    <a:masterClrMapping/>
  </p:clrMapOvr>
  <p:transition spd="slow" advTm="4000">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85233" y="229396"/>
            <a:ext cx="2534608" cy="976176"/>
          </a:xfrm>
        </p:spPr>
        <p:txBody>
          <a:bodyPr anchor="b"/>
          <a:lstStyle>
            <a:lvl1pPr algn="l">
              <a:defRPr sz="2200" b="1"/>
            </a:lvl1pPr>
          </a:lstStyle>
          <a:p>
            <a:r>
              <a:rPr lang="fr-FR" smtClean="0"/>
              <a:t>Cliquez pour modifier le style du titre</a:t>
            </a:r>
            <a:endParaRPr lang="fr-FR"/>
          </a:p>
        </p:txBody>
      </p:sp>
      <p:sp>
        <p:nvSpPr>
          <p:cNvPr id="3" name="Espace réservé du contenu 2"/>
          <p:cNvSpPr>
            <a:spLocks noGrp="1"/>
          </p:cNvSpPr>
          <p:nvPr>
            <p:ph idx="1"/>
          </p:nvPr>
        </p:nvSpPr>
        <p:spPr>
          <a:xfrm>
            <a:off x="3012122" y="229379"/>
            <a:ext cx="4306828" cy="4916886"/>
          </a:xfrm>
        </p:spPr>
        <p:txBody>
          <a:bodyPr/>
          <a:lstStyle>
            <a:lvl1pPr>
              <a:defRPr sz="3400"/>
            </a:lvl1pPr>
            <a:lvl2pPr>
              <a:defRPr sz="3000"/>
            </a:lvl2pPr>
            <a:lvl3pPr>
              <a:defRPr sz="2600"/>
            </a:lvl3pPr>
            <a:lvl4pPr>
              <a:defRPr sz="2200"/>
            </a:lvl4pPr>
            <a:lvl5pPr>
              <a:defRPr sz="2200"/>
            </a:lvl5pPr>
            <a:lvl6pPr>
              <a:defRPr sz="2200"/>
            </a:lvl6pPr>
            <a:lvl7pPr>
              <a:defRPr sz="2200"/>
            </a:lvl7pPr>
            <a:lvl8pPr>
              <a:defRPr sz="2200"/>
            </a:lvl8pPr>
            <a:lvl9pPr>
              <a:defRPr sz="2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385233" y="1205568"/>
            <a:ext cx="2534608" cy="3940710"/>
          </a:xfrm>
        </p:spPr>
        <p:txBody>
          <a:bodyPr/>
          <a:lstStyle>
            <a:lvl1pPr marL="0" indent="0">
              <a:buNone/>
              <a:defRPr sz="1500"/>
            </a:lvl1pPr>
            <a:lvl2pPr marL="489260" indent="0">
              <a:buNone/>
              <a:defRPr sz="1300"/>
            </a:lvl2pPr>
            <a:lvl3pPr marL="978518" indent="0">
              <a:buNone/>
              <a:defRPr sz="1100"/>
            </a:lvl3pPr>
            <a:lvl4pPr marL="1467778" indent="0">
              <a:buNone/>
              <a:defRPr sz="1000"/>
            </a:lvl4pPr>
            <a:lvl5pPr marL="1957037" indent="0">
              <a:buNone/>
              <a:defRPr sz="1000"/>
            </a:lvl5pPr>
            <a:lvl6pPr marL="2446296" indent="0">
              <a:buNone/>
              <a:defRPr sz="1000"/>
            </a:lvl6pPr>
            <a:lvl7pPr marL="2935555" indent="0">
              <a:buNone/>
              <a:defRPr sz="1000"/>
            </a:lvl7pPr>
            <a:lvl8pPr marL="3424814" indent="0">
              <a:buNone/>
              <a:defRPr sz="1000"/>
            </a:lvl8pPr>
            <a:lvl9pPr marL="3914073"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0B1522B7-8342-4AA7-9877-C4ACC596860F}" type="datetimeFigureOut">
              <a:rPr lang="fr-FR" smtClean="0">
                <a:solidFill>
                  <a:prstClr val="black">
                    <a:tint val="75000"/>
                  </a:prstClr>
                </a:solidFill>
              </a:rPr>
              <a:pPr/>
              <a:t>12/08/2025</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E9819251-18C8-43CD-B964-69BDD9584F36}" type="slidenum">
              <a:rPr lang="fr-FR" smtClean="0">
                <a:solidFill>
                  <a:prstClr val="black">
                    <a:tint val="75000"/>
                  </a:prstClr>
                </a:solidFill>
              </a:rPr>
              <a:pPr/>
              <a:t>‹N°›</a:t>
            </a:fld>
            <a:endParaRPr lang="fr-FR">
              <a:solidFill>
                <a:prstClr val="black">
                  <a:tint val="75000"/>
                </a:prstClr>
              </a:solidFill>
            </a:endParaRPr>
          </a:p>
        </p:txBody>
      </p:sp>
    </p:spTree>
  </p:cSld>
  <p:clrMapOvr>
    <a:masterClrMapping/>
  </p:clrMapOvr>
  <p:transition spd="slow" advTm="4000">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A0B38D7-1DE5-41DE-8B65-024289CA27F3}" type="datetimeFigureOut">
              <a:rPr lang="fr-FR" smtClean="0">
                <a:solidFill>
                  <a:prstClr val="black">
                    <a:tint val="75000"/>
                  </a:prstClr>
                </a:solidFill>
              </a:rPr>
              <a:pPr/>
              <a:t>12/08/2025</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29C7B30-DED1-4A29-94F9-42C7DECC1CE1}" type="slidenum">
              <a:rPr lang="fr-FR" smtClean="0">
                <a:solidFill>
                  <a:prstClr val="black">
                    <a:tint val="75000"/>
                  </a:prstClr>
                </a:solidFill>
              </a:rPr>
              <a:pPr/>
              <a:t>‹N°›</a:t>
            </a:fld>
            <a:endParaRPr lang="fr-FR">
              <a:solidFill>
                <a:prstClr val="black">
                  <a:tint val="75000"/>
                </a:prstClr>
              </a:solidFill>
            </a:endParaRPr>
          </a:p>
        </p:txBody>
      </p:sp>
    </p:spTree>
  </p:cSld>
  <p:clrMapOvr>
    <a:masterClrMapping/>
  </p:clrMapOvr>
  <p:transition spd="med" advTm="4000">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510083" y="4032727"/>
            <a:ext cx="4622483" cy="476087"/>
          </a:xfrm>
        </p:spPr>
        <p:txBody>
          <a:bodyPr anchor="b"/>
          <a:lstStyle>
            <a:lvl1pPr algn="l">
              <a:defRPr sz="22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510083" y="514783"/>
            <a:ext cx="4622483" cy="3456623"/>
          </a:xfrm>
        </p:spPr>
        <p:txBody>
          <a:bodyPr/>
          <a:lstStyle>
            <a:lvl1pPr marL="0" indent="0">
              <a:buNone/>
              <a:defRPr sz="3400"/>
            </a:lvl1pPr>
            <a:lvl2pPr marL="489260" indent="0">
              <a:buNone/>
              <a:defRPr sz="3000"/>
            </a:lvl2pPr>
            <a:lvl3pPr marL="978518" indent="0">
              <a:buNone/>
              <a:defRPr sz="2600"/>
            </a:lvl3pPr>
            <a:lvl4pPr marL="1467778" indent="0">
              <a:buNone/>
              <a:defRPr sz="2200"/>
            </a:lvl4pPr>
            <a:lvl5pPr marL="1957037" indent="0">
              <a:buNone/>
              <a:defRPr sz="2200"/>
            </a:lvl5pPr>
            <a:lvl6pPr marL="2446296" indent="0">
              <a:buNone/>
              <a:defRPr sz="2200"/>
            </a:lvl6pPr>
            <a:lvl7pPr marL="2935555" indent="0">
              <a:buNone/>
              <a:defRPr sz="2200"/>
            </a:lvl7pPr>
            <a:lvl8pPr marL="3424814" indent="0">
              <a:buNone/>
              <a:defRPr sz="2200"/>
            </a:lvl8pPr>
            <a:lvl9pPr marL="3914073" indent="0">
              <a:buNone/>
              <a:defRPr sz="2200"/>
            </a:lvl9pPr>
          </a:lstStyle>
          <a:p>
            <a:endParaRPr lang="fr-FR"/>
          </a:p>
        </p:txBody>
      </p:sp>
      <p:sp>
        <p:nvSpPr>
          <p:cNvPr id="4" name="Espace réservé du texte 3"/>
          <p:cNvSpPr>
            <a:spLocks noGrp="1"/>
          </p:cNvSpPr>
          <p:nvPr>
            <p:ph type="body" sz="half" idx="2"/>
          </p:nvPr>
        </p:nvSpPr>
        <p:spPr>
          <a:xfrm>
            <a:off x="1510083" y="4508814"/>
            <a:ext cx="4622483" cy="676121"/>
          </a:xfrm>
        </p:spPr>
        <p:txBody>
          <a:bodyPr/>
          <a:lstStyle>
            <a:lvl1pPr marL="0" indent="0">
              <a:buNone/>
              <a:defRPr sz="1500"/>
            </a:lvl1pPr>
            <a:lvl2pPr marL="489260" indent="0">
              <a:buNone/>
              <a:defRPr sz="1300"/>
            </a:lvl2pPr>
            <a:lvl3pPr marL="978518" indent="0">
              <a:buNone/>
              <a:defRPr sz="1100"/>
            </a:lvl3pPr>
            <a:lvl4pPr marL="1467778" indent="0">
              <a:buNone/>
              <a:defRPr sz="1000"/>
            </a:lvl4pPr>
            <a:lvl5pPr marL="1957037" indent="0">
              <a:buNone/>
              <a:defRPr sz="1000"/>
            </a:lvl5pPr>
            <a:lvl6pPr marL="2446296" indent="0">
              <a:buNone/>
              <a:defRPr sz="1000"/>
            </a:lvl6pPr>
            <a:lvl7pPr marL="2935555" indent="0">
              <a:buNone/>
              <a:defRPr sz="1000"/>
            </a:lvl7pPr>
            <a:lvl8pPr marL="3424814" indent="0">
              <a:buNone/>
              <a:defRPr sz="1000"/>
            </a:lvl8pPr>
            <a:lvl9pPr marL="3914073"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0B1522B7-8342-4AA7-9877-C4ACC596860F}" type="datetimeFigureOut">
              <a:rPr lang="fr-FR" smtClean="0">
                <a:solidFill>
                  <a:prstClr val="black">
                    <a:tint val="75000"/>
                  </a:prstClr>
                </a:solidFill>
              </a:rPr>
              <a:pPr/>
              <a:t>12/08/2025</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E9819251-18C8-43CD-B964-69BDD9584F36}" type="slidenum">
              <a:rPr lang="fr-FR" smtClean="0">
                <a:solidFill>
                  <a:prstClr val="black">
                    <a:tint val="75000"/>
                  </a:prstClr>
                </a:solidFill>
              </a:rPr>
              <a:pPr/>
              <a:t>‹N°›</a:t>
            </a:fld>
            <a:endParaRPr lang="fr-FR">
              <a:solidFill>
                <a:prstClr val="black">
                  <a:tint val="75000"/>
                </a:prstClr>
              </a:solidFill>
            </a:endParaRPr>
          </a:p>
        </p:txBody>
      </p:sp>
    </p:spTree>
  </p:cSld>
  <p:clrMapOvr>
    <a:masterClrMapping/>
  </p:clrMapOvr>
  <p:transition spd="slow" advTm="4000">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B1522B7-8342-4AA7-9877-C4ACC596860F}" type="datetimeFigureOut">
              <a:rPr lang="fr-FR" smtClean="0">
                <a:solidFill>
                  <a:prstClr val="black">
                    <a:tint val="75000"/>
                  </a:prstClr>
                </a:solidFill>
              </a:rPr>
              <a:pPr/>
              <a:t>12/08/2025</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9819251-18C8-43CD-B964-69BDD9584F36}" type="slidenum">
              <a:rPr lang="fr-FR" smtClean="0">
                <a:solidFill>
                  <a:prstClr val="black">
                    <a:tint val="75000"/>
                  </a:prstClr>
                </a:solidFill>
              </a:rPr>
              <a:pPr/>
              <a:t>‹N°›</a:t>
            </a:fld>
            <a:endParaRPr lang="fr-FR">
              <a:solidFill>
                <a:prstClr val="black">
                  <a:tint val="75000"/>
                </a:prstClr>
              </a:solidFill>
            </a:endParaRPr>
          </a:p>
        </p:txBody>
      </p:sp>
    </p:spTree>
  </p:cSld>
  <p:clrMapOvr>
    <a:masterClrMapping/>
  </p:clrMapOvr>
  <p:transition spd="slow" advTm="4000">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5585500" y="230713"/>
            <a:ext cx="1733431" cy="4915552"/>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385224" y="230713"/>
            <a:ext cx="5071891" cy="4915552"/>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B1522B7-8342-4AA7-9877-C4ACC596860F}" type="datetimeFigureOut">
              <a:rPr lang="fr-FR" smtClean="0">
                <a:solidFill>
                  <a:prstClr val="black">
                    <a:tint val="75000"/>
                  </a:prstClr>
                </a:solidFill>
              </a:rPr>
              <a:pPr/>
              <a:t>12/08/2025</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9819251-18C8-43CD-B964-69BDD9584F36}" type="slidenum">
              <a:rPr lang="fr-FR" smtClean="0">
                <a:solidFill>
                  <a:prstClr val="black">
                    <a:tint val="75000"/>
                  </a:prstClr>
                </a:solidFill>
              </a:rPr>
              <a:pPr/>
              <a:t>‹N°›</a:t>
            </a:fld>
            <a:endParaRPr lang="fr-FR">
              <a:solidFill>
                <a:prstClr val="black">
                  <a:tint val="75000"/>
                </a:prstClr>
              </a:solidFill>
            </a:endParaRPr>
          </a:p>
        </p:txBody>
      </p:sp>
    </p:spTree>
  </p:cSld>
  <p:clrMapOvr>
    <a:masterClrMapping/>
  </p:clrMapOvr>
  <p:transition spd="slow" advTm="4000">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08578" y="3702056"/>
            <a:ext cx="6548518" cy="1144206"/>
          </a:xfrm>
        </p:spPr>
        <p:txBody>
          <a:bodyPr anchor="t"/>
          <a:lstStyle>
            <a:lvl1pPr algn="l">
              <a:defRPr sz="43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608578" y="2441779"/>
            <a:ext cx="6548518" cy="1260227"/>
          </a:xfrm>
        </p:spPr>
        <p:txBody>
          <a:bodyPr anchor="b"/>
          <a:lstStyle>
            <a:lvl1pPr marL="0" indent="0">
              <a:buNone/>
              <a:defRPr sz="2200">
                <a:solidFill>
                  <a:schemeClr val="tx1">
                    <a:tint val="75000"/>
                  </a:schemeClr>
                </a:solidFill>
              </a:defRPr>
            </a:lvl1pPr>
            <a:lvl2pPr marL="490331" indent="0">
              <a:buNone/>
              <a:defRPr sz="1900">
                <a:solidFill>
                  <a:schemeClr val="tx1">
                    <a:tint val="75000"/>
                  </a:schemeClr>
                </a:solidFill>
              </a:defRPr>
            </a:lvl2pPr>
            <a:lvl3pPr marL="980651" indent="0">
              <a:buNone/>
              <a:defRPr sz="1700">
                <a:solidFill>
                  <a:schemeClr val="tx1">
                    <a:tint val="75000"/>
                  </a:schemeClr>
                </a:solidFill>
              </a:defRPr>
            </a:lvl3pPr>
            <a:lvl4pPr marL="1470974" indent="0">
              <a:buNone/>
              <a:defRPr sz="1500">
                <a:solidFill>
                  <a:schemeClr val="tx1">
                    <a:tint val="75000"/>
                  </a:schemeClr>
                </a:solidFill>
              </a:defRPr>
            </a:lvl4pPr>
            <a:lvl5pPr marL="1961297" indent="0">
              <a:buNone/>
              <a:defRPr sz="1500">
                <a:solidFill>
                  <a:schemeClr val="tx1">
                    <a:tint val="75000"/>
                  </a:schemeClr>
                </a:solidFill>
              </a:defRPr>
            </a:lvl5pPr>
            <a:lvl6pPr marL="2451623" indent="0">
              <a:buNone/>
              <a:defRPr sz="1500">
                <a:solidFill>
                  <a:schemeClr val="tx1">
                    <a:tint val="75000"/>
                  </a:schemeClr>
                </a:solidFill>
              </a:defRPr>
            </a:lvl6pPr>
            <a:lvl7pPr marL="2941951" indent="0">
              <a:buNone/>
              <a:defRPr sz="1500">
                <a:solidFill>
                  <a:schemeClr val="tx1">
                    <a:tint val="75000"/>
                  </a:schemeClr>
                </a:solidFill>
              </a:defRPr>
            </a:lvl7pPr>
            <a:lvl8pPr marL="3432273" indent="0">
              <a:buNone/>
              <a:defRPr sz="1500">
                <a:solidFill>
                  <a:schemeClr val="tx1">
                    <a:tint val="75000"/>
                  </a:schemeClr>
                </a:solidFill>
              </a:defRPr>
            </a:lvl8pPr>
            <a:lvl9pPr marL="3922599" indent="0">
              <a:buNone/>
              <a:defRPr sz="15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FA0B38D7-1DE5-41DE-8B65-024289CA27F3}" type="datetimeFigureOut">
              <a:rPr lang="fr-FR" smtClean="0">
                <a:solidFill>
                  <a:prstClr val="black">
                    <a:tint val="75000"/>
                  </a:prstClr>
                </a:solidFill>
              </a:rPr>
              <a:pPr/>
              <a:t>12/08/2025</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29C7B30-DED1-4A29-94F9-42C7DECC1CE1}" type="slidenum">
              <a:rPr lang="fr-FR" smtClean="0">
                <a:solidFill>
                  <a:prstClr val="black">
                    <a:tint val="75000"/>
                  </a:prstClr>
                </a:solidFill>
              </a:rPr>
              <a:pPr/>
              <a:t>‹N°›</a:t>
            </a:fld>
            <a:endParaRPr lang="fr-FR">
              <a:solidFill>
                <a:prstClr val="black">
                  <a:tint val="75000"/>
                </a:prstClr>
              </a:solidFill>
            </a:endParaRPr>
          </a:p>
        </p:txBody>
      </p:sp>
    </p:spTree>
  </p:cSld>
  <p:clrMapOvr>
    <a:masterClrMapping/>
  </p:clrMapOvr>
  <p:transition spd="med" advTm="4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385323" y="1344392"/>
            <a:ext cx="3402662" cy="3802019"/>
          </a:xfrm>
        </p:spPr>
        <p:txBody>
          <a:bodyPr/>
          <a:lstStyle>
            <a:lvl1pPr>
              <a:defRPr sz="3000"/>
            </a:lvl1pPr>
            <a:lvl2pPr>
              <a:defRPr sz="2600"/>
            </a:lvl2pPr>
            <a:lvl3pPr>
              <a:defRPr sz="2200"/>
            </a:lvl3pPr>
            <a:lvl4pPr>
              <a:defRPr sz="1900"/>
            </a:lvl4pPr>
            <a:lvl5pPr>
              <a:defRPr sz="1900"/>
            </a:lvl5pPr>
            <a:lvl6pPr>
              <a:defRPr sz="1900"/>
            </a:lvl6pPr>
            <a:lvl7pPr>
              <a:defRPr sz="1900"/>
            </a:lvl7pPr>
            <a:lvl8pPr>
              <a:defRPr sz="1900"/>
            </a:lvl8pPr>
            <a:lvl9pPr>
              <a:defRPr sz="19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3916277" y="1344392"/>
            <a:ext cx="3402662" cy="3802019"/>
          </a:xfrm>
        </p:spPr>
        <p:txBody>
          <a:bodyPr/>
          <a:lstStyle>
            <a:lvl1pPr>
              <a:defRPr sz="3000"/>
            </a:lvl1pPr>
            <a:lvl2pPr>
              <a:defRPr sz="2600"/>
            </a:lvl2pPr>
            <a:lvl3pPr>
              <a:defRPr sz="2200"/>
            </a:lvl3pPr>
            <a:lvl4pPr>
              <a:defRPr sz="1900"/>
            </a:lvl4pPr>
            <a:lvl5pPr>
              <a:defRPr sz="1900"/>
            </a:lvl5pPr>
            <a:lvl6pPr>
              <a:defRPr sz="1900"/>
            </a:lvl6pPr>
            <a:lvl7pPr>
              <a:defRPr sz="1900"/>
            </a:lvl7pPr>
            <a:lvl8pPr>
              <a:defRPr sz="1900"/>
            </a:lvl8pPr>
            <a:lvl9pPr>
              <a:defRPr sz="19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A0B38D7-1DE5-41DE-8B65-024289CA27F3}" type="datetimeFigureOut">
              <a:rPr lang="fr-FR" smtClean="0">
                <a:solidFill>
                  <a:prstClr val="black">
                    <a:tint val="75000"/>
                  </a:prstClr>
                </a:solidFill>
              </a:rPr>
              <a:pPr/>
              <a:t>12/08/2025</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29C7B30-DED1-4A29-94F9-42C7DECC1CE1}" type="slidenum">
              <a:rPr lang="fr-FR" smtClean="0">
                <a:solidFill>
                  <a:prstClr val="black">
                    <a:tint val="75000"/>
                  </a:prstClr>
                </a:solidFill>
              </a:rPr>
              <a:pPr/>
              <a:t>‹N°›</a:t>
            </a:fld>
            <a:endParaRPr lang="fr-FR">
              <a:solidFill>
                <a:prstClr val="black">
                  <a:tint val="75000"/>
                </a:prstClr>
              </a:solidFill>
            </a:endParaRPr>
          </a:p>
        </p:txBody>
      </p:sp>
    </p:spTree>
  </p:cSld>
  <p:clrMapOvr>
    <a:masterClrMapping/>
  </p:clrMapOvr>
  <p:transition spd="med" advTm="4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385230" y="1289576"/>
            <a:ext cx="3404000" cy="537430"/>
          </a:xfrm>
        </p:spPr>
        <p:txBody>
          <a:bodyPr anchor="b"/>
          <a:lstStyle>
            <a:lvl1pPr marL="0" indent="0">
              <a:buNone/>
              <a:defRPr sz="2600" b="1"/>
            </a:lvl1pPr>
            <a:lvl2pPr marL="490331" indent="0">
              <a:buNone/>
              <a:defRPr sz="2200" b="1"/>
            </a:lvl2pPr>
            <a:lvl3pPr marL="980651" indent="0">
              <a:buNone/>
              <a:defRPr sz="1900" b="1"/>
            </a:lvl3pPr>
            <a:lvl4pPr marL="1470974" indent="0">
              <a:buNone/>
              <a:defRPr sz="1700" b="1"/>
            </a:lvl4pPr>
            <a:lvl5pPr marL="1961297" indent="0">
              <a:buNone/>
              <a:defRPr sz="1700" b="1"/>
            </a:lvl5pPr>
            <a:lvl6pPr marL="2451623" indent="0">
              <a:buNone/>
              <a:defRPr sz="1700" b="1"/>
            </a:lvl6pPr>
            <a:lvl7pPr marL="2941951" indent="0">
              <a:buNone/>
              <a:defRPr sz="1700" b="1"/>
            </a:lvl7pPr>
            <a:lvl8pPr marL="3432273" indent="0">
              <a:buNone/>
              <a:defRPr sz="1700" b="1"/>
            </a:lvl8pPr>
            <a:lvl9pPr marL="3922599" indent="0">
              <a:buNone/>
              <a:defRPr sz="17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385230" y="1827000"/>
            <a:ext cx="3404000" cy="3319264"/>
          </a:xfrm>
        </p:spPr>
        <p:txBody>
          <a:bodyPr/>
          <a:lstStyle>
            <a:lvl1pPr>
              <a:defRPr sz="2600"/>
            </a:lvl1pPr>
            <a:lvl2pPr>
              <a:defRPr sz="2200"/>
            </a:lvl2pPr>
            <a:lvl3pPr>
              <a:defRPr sz="1900"/>
            </a:lvl3pPr>
            <a:lvl4pPr>
              <a:defRPr sz="1700"/>
            </a:lvl4pPr>
            <a:lvl5pPr>
              <a:defRPr sz="1700"/>
            </a:lvl5pPr>
            <a:lvl6pPr>
              <a:defRPr sz="1700"/>
            </a:lvl6pPr>
            <a:lvl7pPr>
              <a:defRPr sz="1700"/>
            </a:lvl7pPr>
            <a:lvl8pPr>
              <a:defRPr sz="1700"/>
            </a:lvl8pPr>
            <a:lvl9pPr>
              <a:defRPr sz="17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3913713" y="1289576"/>
            <a:ext cx="3405337" cy="537430"/>
          </a:xfrm>
        </p:spPr>
        <p:txBody>
          <a:bodyPr anchor="b"/>
          <a:lstStyle>
            <a:lvl1pPr marL="0" indent="0">
              <a:buNone/>
              <a:defRPr sz="2600" b="1"/>
            </a:lvl1pPr>
            <a:lvl2pPr marL="490331" indent="0">
              <a:buNone/>
              <a:defRPr sz="2200" b="1"/>
            </a:lvl2pPr>
            <a:lvl3pPr marL="980651" indent="0">
              <a:buNone/>
              <a:defRPr sz="1900" b="1"/>
            </a:lvl3pPr>
            <a:lvl4pPr marL="1470974" indent="0">
              <a:buNone/>
              <a:defRPr sz="1700" b="1"/>
            </a:lvl4pPr>
            <a:lvl5pPr marL="1961297" indent="0">
              <a:buNone/>
              <a:defRPr sz="1700" b="1"/>
            </a:lvl5pPr>
            <a:lvl6pPr marL="2451623" indent="0">
              <a:buNone/>
              <a:defRPr sz="1700" b="1"/>
            </a:lvl6pPr>
            <a:lvl7pPr marL="2941951" indent="0">
              <a:buNone/>
              <a:defRPr sz="1700" b="1"/>
            </a:lvl7pPr>
            <a:lvl8pPr marL="3432273" indent="0">
              <a:buNone/>
              <a:defRPr sz="1700" b="1"/>
            </a:lvl8pPr>
            <a:lvl9pPr marL="3922599" indent="0">
              <a:buNone/>
              <a:defRPr sz="17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3913713" y="1827000"/>
            <a:ext cx="3405337" cy="3319264"/>
          </a:xfrm>
        </p:spPr>
        <p:txBody>
          <a:bodyPr/>
          <a:lstStyle>
            <a:lvl1pPr>
              <a:defRPr sz="2600"/>
            </a:lvl1pPr>
            <a:lvl2pPr>
              <a:defRPr sz="2200"/>
            </a:lvl2pPr>
            <a:lvl3pPr>
              <a:defRPr sz="1900"/>
            </a:lvl3pPr>
            <a:lvl4pPr>
              <a:defRPr sz="1700"/>
            </a:lvl4pPr>
            <a:lvl5pPr>
              <a:defRPr sz="1700"/>
            </a:lvl5pPr>
            <a:lvl6pPr>
              <a:defRPr sz="1700"/>
            </a:lvl6pPr>
            <a:lvl7pPr>
              <a:defRPr sz="1700"/>
            </a:lvl7pPr>
            <a:lvl8pPr>
              <a:defRPr sz="1700"/>
            </a:lvl8pPr>
            <a:lvl9pPr>
              <a:defRPr sz="17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A0B38D7-1DE5-41DE-8B65-024289CA27F3}" type="datetimeFigureOut">
              <a:rPr lang="fr-FR" smtClean="0">
                <a:solidFill>
                  <a:prstClr val="black">
                    <a:tint val="75000"/>
                  </a:prstClr>
                </a:solidFill>
              </a:rPr>
              <a:pPr/>
              <a:t>12/08/2025</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729C7B30-DED1-4A29-94F9-42C7DECC1CE1}" type="slidenum">
              <a:rPr lang="fr-FR" smtClean="0">
                <a:solidFill>
                  <a:prstClr val="black">
                    <a:tint val="75000"/>
                  </a:prstClr>
                </a:solidFill>
              </a:rPr>
              <a:pPr/>
              <a:t>‹N°›</a:t>
            </a:fld>
            <a:endParaRPr lang="fr-FR">
              <a:solidFill>
                <a:prstClr val="black">
                  <a:tint val="75000"/>
                </a:prstClr>
              </a:solidFill>
            </a:endParaRPr>
          </a:p>
        </p:txBody>
      </p:sp>
    </p:spTree>
  </p:cSld>
  <p:clrMapOvr>
    <a:masterClrMapping/>
  </p:clrMapOvr>
  <p:transition spd="med" advTm="4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FA0B38D7-1DE5-41DE-8B65-024289CA27F3}" type="datetimeFigureOut">
              <a:rPr lang="fr-FR" smtClean="0">
                <a:solidFill>
                  <a:prstClr val="black">
                    <a:tint val="75000"/>
                  </a:prstClr>
                </a:solidFill>
              </a:rPr>
              <a:pPr/>
              <a:t>12/08/2025</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729C7B30-DED1-4A29-94F9-42C7DECC1CE1}" type="slidenum">
              <a:rPr lang="fr-FR" smtClean="0">
                <a:solidFill>
                  <a:prstClr val="black">
                    <a:tint val="75000"/>
                  </a:prstClr>
                </a:solidFill>
              </a:rPr>
              <a:pPr/>
              <a:t>‹N°›</a:t>
            </a:fld>
            <a:endParaRPr lang="fr-FR">
              <a:solidFill>
                <a:prstClr val="black">
                  <a:tint val="75000"/>
                </a:prstClr>
              </a:solidFill>
            </a:endParaRPr>
          </a:p>
        </p:txBody>
      </p:sp>
    </p:spTree>
  </p:cSld>
  <p:clrMapOvr>
    <a:masterClrMapping/>
  </p:clrMapOvr>
  <p:transition spd="med" advTm="4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A0B38D7-1DE5-41DE-8B65-024289CA27F3}" type="datetimeFigureOut">
              <a:rPr lang="fr-FR" smtClean="0">
                <a:solidFill>
                  <a:prstClr val="black">
                    <a:tint val="75000"/>
                  </a:prstClr>
                </a:solidFill>
              </a:rPr>
              <a:pPr/>
              <a:t>12/08/2025</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729C7B30-DED1-4A29-94F9-42C7DECC1CE1}" type="slidenum">
              <a:rPr lang="fr-FR" smtClean="0">
                <a:solidFill>
                  <a:prstClr val="black">
                    <a:tint val="75000"/>
                  </a:prstClr>
                </a:solidFill>
              </a:rPr>
              <a:pPr/>
              <a:t>‹N°›</a:t>
            </a:fld>
            <a:endParaRPr lang="fr-FR">
              <a:solidFill>
                <a:prstClr val="black">
                  <a:tint val="75000"/>
                </a:prstClr>
              </a:solidFill>
            </a:endParaRPr>
          </a:p>
        </p:txBody>
      </p:sp>
    </p:spTree>
  </p:cSld>
  <p:clrMapOvr>
    <a:masterClrMapping/>
  </p:clrMapOvr>
  <p:transition spd="med" advTm="4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85220" y="229555"/>
            <a:ext cx="2534607" cy="976176"/>
          </a:xfrm>
        </p:spPr>
        <p:txBody>
          <a:bodyPr anchor="b"/>
          <a:lstStyle>
            <a:lvl1pPr algn="l">
              <a:defRPr sz="2200" b="1"/>
            </a:lvl1pPr>
          </a:lstStyle>
          <a:p>
            <a:r>
              <a:rPr lang="fr-FR" smtClean="0"/>
              <a:t>Cliquez pour modifier le style du titre</a:t>
            </a:r>
            <a:endParaRPr lang="fr-FR"/>
          </a:p>
        </p:txBody>
      </p:sp>
      <p:sp>
        <p:nvSpPr>
          <p:cNvPr id="3" name="Espace réservé du contenu 2"/>
          <p:cNvSpPr>
            <a:spLocks noGrp="1"/>
          </p:cNvSpPr>
          <p:nvPr>
            <p:ph idx="1"/>
          </p:nvPr>
        </p:nvSpPr>
        <p:spPr>
          <a:xfrm>
            <a:off x="3012130" y="229428"/>
            <a:ext cx="4306828" cy="4916886"/>
          </a:xfrm>
        </p:spPr>
        <p:txBody>
          <a:bodyPr/>
          <a:lstStyle>
            <a:lvl1pPr>
              <a:defRPr sz="3400"/>
            </a:lvl1pPr>
            <a:lvl2pPr>
              <a:defRPr sz="3000"/>
            </a:lvl2pPr>
            <a:lvl3pPr>
              <a:defRPr sz="2600"/>
            </a:lvl3pPr>
            <a:lvl4pPr>
              <a:defRPr sz="2200"/>
            </a:lvl4pPr>
            <a:lvl5pPr>
              <a:defRPr sz="2200"/>
            </a:lvl5pPr>
            <a:lvl6pPr>
              <a:defRPr sz="2200"/>
            </a:lvl6pPr>
            <a:lvl7pPr>
              <a:defRPr sz="2200"/>
            </a:lvl7pPr>
            <a:lvl8pPr>
              <a:defRPr sz="2200"/>
            </a:lvl8pPr>
            <a:lvl9pPr>
              <a:defRPr sz="2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385220" y="1205551"/>
            <a:ext cx="2534607" cy="3940710"/>
          </a:xfrm>
        </p:spPr>
        <p:txBody>
          <a:bodyPr/>
          <a:lstStyle>
            <a:lvl1pPr marL="0" indent="0">
              <a:buNone/>
              <a:defRPr sz="1500"/>
            </a:lvl1pPr>
            <a:lvl2pPr marL="490331" indent="0">
              <a:buNone/>
              <a:defRPr sz="1400"/>
            </a:lvl2pPr>
            <a:lvl3pPr marL="980651" indent="0">
              <a:buNone/>
              <a:defRPr sz="1100"/>
            </a:lvl3pPr>
            <a:lvl4pPr marL="1470974" indent="0">
              <a:buNone/>
              <a:defRPr sz="1000"/>
            </a:lvl4pPr>
            <a:lvl5pPr marL="1961297" indent="0">
              <a:buNone/>
              <a:defRPr sz="1000"/>
            </a:lvl5pPr>
            <a:lvl6pPr marL="2451623" indent="0">
              <a:buNone/>
              <a:defRPr sz="1000"/>
            </a:lvl6pPr>
            <a:lvl7pPr marL="2941951" indent="0">
              <a:buNone/>
              <a:defRPr sz="1000"/>
            </a:lvl7pPr>
            <a:lvl8pPr marL="3432273" indent="0">
              <a:buNone/>
              <a:defRPr sz="1000"/>
            </a:lvl8pPr>
            <a:lvl9pPr marL="3922599"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A0B38D7-1DE5-41DE-8B65-024289CA27F3}" type="datetimeFigureOut">
              <a:rPr lang="fr-FR" smtClean="0">
                <a:solidFill>
                  <a:prstClr val="black">
                    <a:tint val="75000"/>
                  </a:prstClr>
                </a:solidFill>
              </a:rPr>
              <a:pPr/>
              <a:t>12/08/2025</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29C7B30-DED1-4A29-94F9-42C7DECC1CE1}" type="slidenum">
              <a:rPr lang="fr-FR" smtClean="0">
                <a:solidFill>
                  <a:prstClr val="black">
                    <a:tint val="75000"/>
                  </a:prstClr>
                </a:solidFill>
              </a:rPr>
              <a:pPr/>
              <a:t>‹N°›</a:t>
            </a:fld>
            <a:endParaRPr lang="fr-FR">
              <a:solidFill>
                <a:prstClr val="black">
                  <a:tint val="75000"/>
                </a:prstClr>
              </a:solidFill>
            </a:endParaRPr>
          </a:p>
        </p:txBody>
      </p:sp>
    </p:spTree>
  </p:cSld>
  <p:clrMapOvr>
    <a:masterClrMapping/>
  </p:clrMapOvr>
  <p:transition spd="med" advTm="4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510093" y="4032781"/>
            <a:ext cx="4622483" cy="476086"/>
          </a:xfrm>
        </p:spPr>
        <p:txBody>
          <a:bodyPr anchor="b"/>
          <a:lstStyle>
            <a:lvl1pPr algn="l">
              <a:defRPr sz="22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510093" y="514953"/>
            <a:ext cx="4622483" cy="3456623"/>
          </a:xfrm>
        </p:spPr>
        <p:txBody>
          <a:bodyPr/>
          <a:lstStyle>
            <a:lvl1pPr marL="0" indent="0">
              <a:buNone/>
              <a:defRPr sz="3400"/>
            </a:lvl1pPr>
            <a:lvl2pPr marL="490331" indent="0">
              <a:buNone/>
              <a:defRPr sz="3000"/>
            </a:lvl2pPr>
            <a:lvl3pPr marL="980651" indent="0">
              <a:buNone/>
              <a:defRPr sz="2600"/>
            </a:lvl3pPr>
            <a:lvl4pPr marL="1470974" indent="0">
              <a:buNone/>
              <a:defRPr sz="2200"/>
            </a:lvl4pPr>
            <a:lvl5pPr marL="1961297" indent="0">
              <a:buNone/>
              <a:defRPr sz="2200"/>
            </a:lvl5pPr>
            <a:lvl6pPr marL="2451623" indent="0">
              <a:buNone/>
              <a:defRPr sz="2200"/>
            </a:lvl6pPr>
            <a:lvl7pPr marL="2941951" indent="0">
              <a:buNone/>
              <a:defRPr sz="2200"/>
            </a:lvl7pPr>
            <a:lvl8pPr marL="3432273" indent="0">
              <a:buNone/>
              <a:defRPr sz="2200"/>
            </a:lvl8pPr>
            <a:lvl9pPr marL="3922599" indent="0">
              <a:buNone/>
              <a:defRPr sz="2200"/>
            </a:lvl9pPr>
          </a:lstStyle>
          <a:p>
            <a:endParaRPr lang="fr-FR"/>
          </a:p>
        </p:txBody>
      </p:sp>
      <p:sp>
        <p:nvSpPr>
          <p:cNvPr id="4" name="Espace réservé du texte 3"/>
          <p:cNvSpPr>
            <a:spLocks noGrp="1"/>
          </p:cNvSpPr>
          <p:nvPr>
            <p:ph type="body" sz="half" idx="2"/>
          </p:nvPr>
        </p:nvSpPr>
        <p:spPr>
          <a:xfrm>
            <a:off x="1510093" y="4508822"/>
            <a:ext cx="4622483" cy="676121"/>
          </a:xfrm>
        </p:spPr>
        <p:txBody>
          <a:bodyPr/>
          <a:lstStyle>
            <a:lvl1pPr marL="0" indent="0">
              <a:buNone/>
              <a:defRPr sz="1500"/>
            </a:lvl1pPr>
            <a:lvl2pPr marL="490331" indent="0">
              <a:buNone/>
              <a:defRPr sz="1400"/>
            </a:lvl2pPr>
            <a:lvl3pPr marL="980651" indent="0">
              <a:buNone/>
              <a:defRPr sz="1100"/>
            </a:lvl3pPr>
            <a:lvl4pPr marL="1470974" indent="0">
              <a:buNone/>
              <a:defRPr sz="1000"/>
            </a:lvl4pPr>
            <a:lvl5pPr marL="1961297" indent="0">
              <a:buNone/>
              <a:defRPr sz="1000"/>
            </a:lvl5pPr>
            <a:lvl6pPr marL="2451623" indent="0">
              <a:buNone/>
              <a:defRPr sz="1000"/>
            </a:lvl6pPr>
            <a:lvl7pPr marL="2941951" indent="0">
              <a:buNone/>
              <a:defRPr sz="1000"/>
            </a:lvl7pPr>
            <a:lvl8pPr marL="3432273" indent="0">
              <a:buNone/>
              <a:defRPr sz="1000"/>
            </a:lvl8pPr>
            <a:lvl9pPr marL="3922599"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A0B38D7-1DE5-41DE-8B65-024289CA27F3}" type="datetimeFigureOut">
              <a:rPr lang="fr-FR" smtClean="0">
                <a:solidFill>
                  <a:prstClr val="black">
                    <a:tint val="75000"/>
                  </a:prstClr>
                </a:solidFill>
              </a:rPr>
              <a:pPr/>
              <a:t>12/08/2025</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29C7B30-DED1-4A29-94F9-42C7DECC1CE1}" type="slidenum">
              <a:rPr lang="fr-FR" smtClean="0">
                <a:solidFill>
                  <a:prstClr val="black">
                    <a:tint val="75000"/>
                  </a:prstClr>
                </a:solidFill>
              </a:rPr>
              <a:pPr/>
              <a:t>‹N°›</a:t>
            </a:fld>
            <a:endParaRPr lang="fr-FR">
              <a:solidFill>
                <a:prstClr val="black">
                  <a:tint val="75000"/>
                </a:prstClr>
              </a:solidFill>
            </a:endParaRPr>
          </a:p>
        </p:txBody>
      </p:sp>
    </p:spTree>
  </p:cSld>
  <p:clrMapOvr>
    <a:masterClrMapping/>
  </p:clrMapOvr>
  <p:transition spd="med" advTm="4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85239" y="230885"/>
            <a:ext cx="6933724" cy="960174"/>
          </a:xfrm>
          <a:prstGeom prst="rect">
            <a:avLst/>
          </a:prstGeom>
        </p:spPr>
        <p:txBody>
          <a:bodyPr vert="horz" lIns="98064" tIns="49028" rIns="98064" bIns="49028"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385239" y="1344392"/>
            <a:ext cx="6933724" cy="3802019"/>
          </a:xfrm>
          <a:prstGeom prst="rect">
            <a:avLst/>
          </a:prstGeom>
        </p:spPr>
        <p:txBody>
          <a:bodyPr vert="horz" lIns="98064" tIns="49028" rIns="98064" bIns="49028"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385337" y="5339683"/>
            <a:ext cx="1797632" cy="306722"/>
          </a:xfrm>
          <a:prstGeom prst="rect">
            <a:avLst/>
          </a:prstGeom>
        </p:spPr>
        <p:txBody>
          <a:bodyPr vert="horz" lIns="98064" tIns="49028" rIns="98064" bIns="49028" rtlCol="0" anchor="ctr"/>
          <a:lstStyle>
            <a:lvl1pPr algn="l">
              <a:defRPr sz="1400">
                <a:solidFill>
                  <a:schemeClr val="tx1">
                    <a:tint val="75000"/>
                  </a:schemeClr>
                </a:solidFill>
              </a:defRPr>
            </a:lvl1pPr>
          </a:lstStyle>
          <a:p>
            <a:fld id="{FA0B38D7-1DE5-41DE-8B65-024289CA27F3}" type="datetimeFigureOut">
              <a:rPr lang="fr-FR" smtClean="0">
                <a:solidFill>
                  <a:prstClr val="black">
                    <a:tint val="75000"/>
                  </a:prstClr>
                </a:solidFill>
              </a:rPr>
              <a:pPr/>
              <a:t>12/08/2025</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2632379" y="5339683"/>
            <a:ext cx="2439644" cy="306722"/>
          </a:xfrm>
          <a:prstGeom prst="rect">
            <a:avLst/>
          </a:prstGeom>
        </p:spPr>
        <p:txBody>
          <a:bodyPr vert="horz" lIns="98064" tIns="49028" rIns="98064" bIns="49028" rtlCol="0" anchor="ctr"/>
          <a:lstStyle>
            <a:lvl1pPr algn="ctr">
              <a:defRPr sz="14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5521430" y="5339683"/>
            <a:ext cx="1797632" cy="306722"/>
          </a:xfrm>
          <a:prstGeom prst="rect">
            <a:avLst/>
          </a:prstGeom>
        </p:spPr>
        <p:txBody>
          <a:bodyPr vert="horz" lIns="98064" tIns="49028" rIns="98064" bIns="49028" rtlCol="0" anchor="ctr"/>
          <a:lstStyle>
            <a:lvl1pPr algn="r">
              <a:defRPr sz="1400">
                <a:solidFill>
                  <a:schemeClr val="tx1">
                    <a:tint val="75000"/>
                  </a:schemeClr>
                </a:solidFill>
              </a:defRPr>
            </a:lvl1pPr>
          </a:lstStyle>
          <a:p>
            <a:fld id="{729C7B30-DED1-4A29-94F9-42C7DECC1CE1}" type="slidenum">
              <a:rPr lang="fr-FR" smtClean="0">
                <a:solidFill>
                  <a:prstClr val="black">
                    <a:tint val="75000"/>
                  </a:prstClr>
                </a:solidFill>
              </a:rPr>
              <a:pPr/>
              <a:t>‹N°›</a:t>
            </a:fld>
            <a:endParaRPr lang="fr-F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spd="med" advTm="4000">
    <p:random/>
  </p:transition>
  <p:txStyles>
    <p:titleStyle>
      <a:lvl1pPr algn="ctr" defTabSz="980651" rtl="0" eaLnBrk="1" latinLnBrk="0" hangingPunct="1">
        <a:spcBef>
          <a:spcPct val="0"/>
        </a:spcBef>
        <a:buNone/>
        <a:defRPr sz="4800" kern="1200">
          <a:solidFill>
            <a:schemeClr val="tx1"/>
          </a:solidFill>
          <a:latin typeface="+mj-lt"/>
          <a:ea typeface="+mj-ea"/>
          <a:cs typeface="+mj-cs"/>
        </a:defRPr>
      </a:lvl1pPr>
    </p:titleStyle>
    <p:bodyStyle>
      <a:lvl1pPr marL="367753" indent="-367753" algn="l" defTabSz="980651" rtl="0" eaLnBrk="1" latinLnBrk="0" hangingPunct="1">
        <a:spcBef>
          <a:spcPct val="20000"/>
        </a:spcBef>
        <a:buFont typeface="Arial" pitchFamily="34" charset="0"/>
        <a:buChar char="•"/>
        <a:defRPr sz="3400" kern="1200">
          <a:solidFill>
            <a:schemeClr val="tx1"/>
          </a:solidFill>
          <a:latin typeface="+mn-lt"/>
          <a:ea typeface="+mn-ea"/>
          <a:cs typeface="+mn-cs"/>
        </a:defRPr>
      </a:lvl1pPr>
      <a:lvl2pPr marL="796777" indent="-306455" algn="l" defTabSz="980651"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225810" indent="-245171" algn="l" defTabSz="980651"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716136" indent="-245171" algn="l" defTabSz="980651"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06461" indent="-245171" algn="l" defTabSz="980651"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696795" indent="-245171" algn="l" defTabSz="980651"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187112" indent="-245171" algn="l" defTabSz="980651"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677436" indent="-245171" algn="l" defTabSz="980651"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167761" indent="-245171" algn="l" defTabSz="980651"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fr-FR"/>
      </a:defPPr>
      <a:lvl1pPr marL="0" algn="l" defTabSz="980651" rtl="0" eaLnBrk="1" latinLnBrk="0" hangingPunct="1">
        <a:defRPr sz="1900" kern="1200">
          <a:solidFill>
            <a:schemeClr val="tx1"/>
          </a:solidFill>
          <a:latin typeface="+mn-lt"/>
          <a:ea typeface="+mn-ea"/>
          <a:cs typeface="+mn-cs"/>
        </a:defRPr>
      </a:lvl1pPr>
      <a:lvl2pPr marL="490331" algn="l" defTabSz="980651" rtl="0" eaLnBrk="1" latinLnBrk="0" hangingPunct="1">
        <a:defRPr sz="1900" kern="1200">
          <a:solidFill>
            <a:schemeClr val="tx1"/>
          </a:solidFill>
          <a:latin typeface="+mn-lt"/>
          <a:ea typeface="+mn-ea"/>
          <a:cs typeface="+mn-cs"/>
        </a:defRPr>
      </a:lvl2pPr>
      <a:lvl3pPr marL="980651" algn="l" defTabSz="980651" rtl="0" eaLnBrk="1" latinLnBrk="0" hangingPunct="1">
        <a:defRPr sz="1900" kern="1200">
          <a:solidFill>
            <a:schemeClr val="tx1"/>
          </a:solidFill>
          <a:latin typeface="+mn-lt"/>
          <a:ea typeface="+mn-ea"/>
          <a:cs typeface="+mn-cs"/>
        </a:defRPr>
      </a:lvl3pPr>
      <a:lvl4pPr marL="1470974" algn="l" defTabSz="980651" rtl="0" eaLnBrk="1" latinLnBrk="0" hangingPunct="1">
        <a:defRPr sz="1900" kern="1200">
          <a:solidFill>
            <a:schemeClr val="tx1"/>
          </a:solidFill>
          <a:latin typeface="+mn-lt"/>
          <a:ea typeface="+mn-ea"/>
          <a:cs typeface="+mn-cs"/>
        </a:defRPr>
      </a:lvl4pPr>
      <a:lvl5pPr marL="1961297" algn="l" defTabSz="980651" rtl="0" eaLnBrk="1" latinLnBrk="0" hangingPunct="1">
        <a:defRPr sz="1900" kern="1200">
          <a:solidFill>
            <a:schemeClr val="tx1"/>
          </a:solidFill>
          <a:latin typeface="+mn-lt"/>
          <a:ea typeface="+mn-ea"/>
          <a:cs typeface="+mn-cs"/>
        </a:defRPr>
      </a:lvl5pPr>
      <a:lvl6pPr marL="2451623" algn="l" defTabSz="980651" rtl="0" eaLnBrk="1" latinLnBrk="0" hangingPunct="1">
        <a:defRPr sz="1900" kern="1200">
          <a:solidFill>
            <a:schemeClr val="tx1"/>
          </a:solidFill>
          <a:latin typeface="+mn-lt"/>
          <a:ea typeface="+mn-ea"/>
          <a:cs typeface="+mn-cs"/>
        </a:defRPr>
      </a:lvl6pPr>
      <a:lvl7pPr marL="2941951" algn="l" defTabSz="980651" rtl="0" eaLnBrk="1" latinLnBrk="0" hangingPunct="1">
        <a:defRPr sz="1900" kern="1200">
          <a:solidFill>
            <a:schemeClr val="tx1"/>
          </a:solidFill>
          <a:latin typeface="+mn-lt"/>
          <a:ea typeface="+mn-ea"/>
          <a:cs typeface="+mn-cs"/>
        </a:defRPr>
      </a:lvl7pPr>
      <a:lvl8pPr marL="3432273" algn="l" defTabSz="980651" rtl="0" eaLnBrk="1" latinLnBrk="0" hangingPunct="1">
        <a:defRPr sz="1900" kern="1200">
          <a:solidFill>
            <a:schemeClr val="tx1"/>
          </a:solidFill>
          <a:latin typeface="+mn-lt"/>
          <a:ea typeface="+mn-ea"/>
          <a:cs typeface="+mn-cs"/>
        </a:defRPr>
      </a:lvl8pPr>
      <a:lvl9pPr marL="3922599" algn="l" defTabSz="980651"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85215" y="230729"/>
            <a:ext cx="6933724" cy="960173"/>
          </a:xfrm>
          <a:prstGeom prst="rect">
            <a:avLst/>
          </a:prstGeom>
        </p:spPr>
        <p:txBody>
          <a:bodyPr vert="horz" lIns="97852" tIns="48925" rIns="97852" bIns="48925"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385215" y="1344263"/>
            <a:ext cx="6933724" cy="3802019"/>
          </a:xfrm>
          <a:prstGeom prst="rect">
            <a:avLst/>
          </a:prstGeom>
        </p:spPr>
        <p:txBody>
          <a:bodyPr vert="horz" lIns="97852" tIns="48925" rIns="97852" bIns="48925"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385223" y="5339641"/>
            <a:ext cx="1797632" cy="306722"/>
          </a:xfrm>
          <a:prstGeom prst="rect">
            <a:avLst/>
          </a:prstGeom>
        </p:spPr>
        <p:txBody>
          <a:bodyPr vert="horz" lIns="97852" tIns="48925" rIns="97852" bIns="48925" rtlCol="0" anchor="ctr"/>
          <a:lstStyle>
            <a:lvl1pPr algn="l" defTabSz="978518">
              <a:defRPr sz="1300">
                <a:solidFill>
                  <a:schemeClr val="tx1">
                    <a:tint val="75000"/>
                  </a:schemeClr>
                </a:solidFill>
              </a:defRPr>
            </a:lvl1pPr>
          </a:lstStyle>
          <a:p>
            <a:fld id="{0B1522B7-8342-4AA7-9877-C4ACC596860F}" type="datetimeFigureOut">
              <a:rPr lang="fr-FR" smtClean="0">
                <a:solidFill>
                  <a:prstClr val="black">
                    <a:tint val="75000"/>
                  </a:prstClr>
                </a:solidFill>
              </a:rPr>
              <a:pPr/>
              <a:t>12/08/2025</a:t>
            </a:fld>
            <a:endParaRPr lang="fr-FR" dirty="0">
              <a:solidFill>
                <a:prstClr val="black">
                  <a:tint val="75000"/>
                </a:prstClr>
              </a:solidFill>
            </a:endParaRPr>
          </a:p>
        </p:txBody>
      </p:sp>
      <p:sp>
        <p:nvSpPr>
          <p:cNvPr id="5" name="Espace réservé du pied de page 4"/>
          <p:cNvSpPr>
            <a:spLocks noGrp="1"/>
          </p:cNvSpPr>
          <p:nvPr>
            <p:ph type="ftr" sz="quarter" idx="3"/>
          </p:nvPr>
        </p:nvSpPr>
        <p:spPr>
          <a:xfrm>
            <a:off x="2632265" y="5339641"/>
            <a:ext cx="2439644" cy="306722"/>
          </a:xfrm>
          <a:prstGeom prst="rect">
            <a:avLst/>
          </a:prstGeom>
        </p:spPr>
        <p:txBody>
          <a:bodyPr vert="horz" lIns="97852" tIns="48925" rIns="97852" bIns="48925" rtlCol="0" anchor="ctr"/>
          <a:lstStyle>
            <a:lvl1pPr algn="ctr" defTabSz="978518">
              <a:defRPr sz="1300">
                <a:solidFill>
                  <a:schemeClr val="tx1">
                    <a:tint val="75000"/>
                  </a:schemeClr>
                </a:solidFill>
              </a:defRPr>
            </a:lvl1pPr>
          </a:lstStyle>
          <a:p>
            <a:endParaRPr lang="fr-FR" dirty="0">
              <a:solidFill>
                <a:prstClr val="black">
                  <a:tint val="75000"/>
                </a:prstClr>
              </a:solidFill>
            </a:endParaRPr>
          </a:p>
        </p:txBody>
      </p:sp>
      <p:sp>
        <p:nvSpPr>
          <p:cNvPr id="6" name="Espace réservé du numéro de diapositive 5"/>
          <p:cNvSpPr>
            <a:spLocks noGrp="1"/>
          </p:cNvSpPr>
          <p:nvPr>
            <p:ph type="sldNum" sz="quarter" idx="4"/>
          </p:nvPr>
        </p:nvSpPr>
        <p:spPr>
          <a:xfrm>
            <a:off x="5521315" y="5339641"/>
            <a:ext cx="1797632" cy="306722"/>
          </a:xfrm>
          <a:prstGeom prst="rect">
            <a:avLst/>
          </a:prstGeom>
        </p:spPr>
        <p:txBody>
          <a:bodyPr vert="horz" lIns="97852" tIns="48925" rIns="97852" bIns="48925" rtlCol="0" anchor="ctr"/>
          <a:lstStyle>
            <a:lvl1pPr algn="r" defTabSz="978518">
              <a:defRPr sz="1300">
                <a:solidFill>
                  <a:schemeClr val="tx1">
                    <a:tint val="75000"/>
                  </a:schemeClr>
                </a:solidFill>
              </a:defRPr>
            </a:lvl1pPr>
          </a:lstStyle>
          <a:p>
            <a:fld id="{E9819251-18C8-43CD-B964-69BDD9584F36}" type="slidenum">
              <a:rPr lang="fr-FR" smtClean="0">
                <a:solidFill>
                  <a:prstClr val="black">
                    <a:tint val="75000"/>
                  </a:prstClr>
                </a:solidFill>
              </a:rPr>
              <a:pPr/>
              <a:t>‹N°›</a:t>
            </a:fld>
            <a:endParaRPr lang="fr-FR"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ransition spd="slow" advTm="4000">
    <p:dissolve/>
  </p:transition>
  <p:txStyles>
    <p:titleStyle>
      <a:lvl1pPr algn="ctr" defTabSz="978518" rtl="0" eaLnBrk="1" latinLnBrk="0" hangingPunct="1">
        <a:spcBef>
          <a:spcPct val="0"/>
        </a:spcBef>
        <a:buNone/>
        <a:defRPr sz="4700" kern="1200">
          <a:solidFill>
            <a:schemeClr val="tx1"/>
          </a:solidFill>
          <a:latin typeface="+mj-lt"/>
          <a:ea typeface="+mj-ea"/>
          <a:cs typeface="+mj-cs"/>
        </a:defRPr>
      </a:lvl1pPr>
    </p:titleStyle>
    <p:bodyStyle>
      <a:lvl1pPr marL="366944" indent="-366944" algn="l" defTabSz="978518" rtl="0" eaLnBrk="1" latinLnBrk="0" hangingPunct="1">
        <a:spcBef>
          <a:spcPct val="20000"/>
        </a:spcBef>
        <a:buFont typeface="Arial" pitchFamily="34" charset="0"/>
        <a:buChar char="•"/>
        <a:defRPr sz="3400" kern="1200">
          <a:solidFill>
            <a:schemeClr val="tx1"/>
          </a:solidFill>
          <a:latin typeface="+mn-lt"/>
          <a:ea typeface="+mn-ea"/>
          <a:cs typeface="+mn-cs"/>
        </a:defRPr>
      </a:lvl1pPr>
      <a:lvl2pPr marL="795046" indent="-305787" algn="l" defTabSz="978518"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223148" indent="-244629" algn="l" defTabSz="978518"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712407" indent="-244629" algn="l" defTabSz="978518"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01666" indent="-244629" algn="l" defTabSz="978518"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690925" indent="-244629" algn="l" defTabSz="978518"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180185" indent="-244629" algn="l" defTabSz="978518"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669444" indent="-244629" algn="l" defTabSz="978518"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158702" indent="-244629" algn="l" defTabSz="978518"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fr-FR"/>
      </a:defPPr>
      <a:lvl1pPr marL="0" algn="l" defTabSz="978518" rtl="0" eaLnBrk="1" latinLnBrk="0" hangingPunct="1">
        <a:defRPr sz="1900" kern="1200">
          <a:solidFill>
            <a:schemeClr val="tx1"/>
          </a:solidFill>
          <a:latin typeface="+mn-lt"/>
          <a:ea typeface="+mn-ea"/>
          <a:cs typeface="+mn-cs"/>
        </a:defRPr>
      </a:lvl1pPr>
      <a:lvl2pPr marL="489260" algn="l" defTabSz="978518" rtl="0" eaLnBrk="1" latinLnBrk="0" hangingPunct="1">
        <a:defRPr sz="1900" kern="1200">
          <a:solidFill>
            <a:schemeClr val="tx1"/>
          </a:solidFill>
          <a:latin typeface="+mn-lt"/>
          <a:ea typeface="+mn-ea"/>
          <a:cs typeface="+mn-cs"/>
        </a:defRPr>
      </a:lvl2pPr>
      <a:lvl3pPr marL="978518" algn="l" defTabSz="978518" rtl="0" eaLnBrk="1" latinLnBrk="0" hangingPunct="1">
        <a:defRPr sz="1900" kern="1200">
          <a:solidFill>
            <a:schemeClr val="tx1"/>
          </a:solidFill>
          <a:latin typeface="+mn-lt"/>
          <a:ea typeface="+mn-ea"/>
          <a:cs typeface="+mn-cs"/>
        </a:defRPr>
      </a:lvl3pPr>
      <a:lvl4pPr marL="1467778" algn="l" defTabSz="978518" rtl="0" eaLnBrk="1" latinLnBrk="0" hangingPunct="1">
        <a:defRPr sz="1900" kern="1200">
          <a:solidFill>
            <a:schemeClr val="tx1"/>
          </a:solidFill>
          <a:latin typeface="+mn-lt"/>
          <a:ea typeface="+mn-ea"/>
          <a:cs typeface="+mn-cs"/>
        </a:defRPr>
      </a:lvl4pPr>
      <a:lvl5pPr marL="1957037" algn="l" defTabSz="978518" rtl="0" eaLnBrk="1" latinLnBrk="0" hangingPunct="1">
        <a:defRPr sz="1900" kern="1200">
          <a:solidFill>
            <a:schemeClr val="tx1"/>
          </a:solidFill>
          <a:latin typeface="+mn-lt"/>
          <a:ea typeface="+mn-ea"/>
          <a:cs typeface="+mn-cs"/>
        </a:defRPr>
      </a:lvl5pPr>
      <a:lvl6pPr marL="2446296" algn="l" defTabSz="978518" rtl="0" eaLnBrk="1" latinLnBrk="0" hangingPunct="1">
        <a:defRPr sz="1900" kern="1200">
          <a:solidFill>
            <a:schemeClr val="tx1"/>
          </a:solidFill>
          <a:latin typeface="+mn-lt"/>
          <a:ea typeface="+mn-ea"/>
          <a:cs typeface="+mn-cs"/>
        </a:defRPr>
      </a:lvl6pPr>
      <a:lvl7pPr marL="2935555" algn="l" defTabSz="978518" rtl="0" eaLnBrk="1" latinLnBrk="0" hangingPunct="1">
        <a:defRPr sz="1900" kern="1200">
          <a:solidFill>
            <a:schemeClr val="tx1"/>
          </a:solidFill>
          <a:latin typeface="+mn-lt"/>
          <a:ea typeface="+mn-ea"/>
          <a:cs typeface="+mn-cs"/>
        </a:defRPr>
      </a:lvl7pPr>
      <a:lvl8pPr marL="3424814" algn="l" defTabSz="978518" rtl="0" eaLnBrk="1" latinLnBrk="0" hangingPunct="1">
        <a:defRPr sz="1900" kern="1200">
          <a:solidFill>
            <a:schemeClr val="tx1"/>
          </a:solidFill>
          <a:latin typeface="+mn-lt"/>
          <a:ea typeface="+mn-ea"/>
          <a:cs typeface="+mn-cs"/>
        </a:defRPr>
      </a:lvl8pPr>
      <a:lvl9pPr marL="3914073" algn="l" defTabSz="978518"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audio" Target="../media/audio1.wav"/><Relationship Id="rId6" Type="http://schemas.openxmlformats.org/officeDocument/2006/relationships/image" Target="../media/image3.gif"/><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18.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image" Target="../media/image36.gif"/></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a:spLocks noChangeAspect="1"/>
          </p:cNvSpPr>
          <p:nvPr/>
        </p:nvSpPr>
        <p:spPr>
          <a:xfrm rot="60000">
            <a:off x="2484256" y="485105"/>
            <a:ext cx="3591370" cy="3135479"/>
          </a:xfrm>
          <a:prstGeom prst="rect">
            <a:avLst/>
          </a:prstGeom>
          <a:noFill/>
        </p:spPr>
        <p:txBody>
          <a:bodyPr wrap="none" lIns="82235" tIns="41117" rIns="82235" bIns="41117" rtlCol="0">
            <a:prstTxWarp prst="textArchUpPour">
              <a:avLst/>
            </a:prstTxWarp>
            <a:spAutoFit/>
          </a:bodyPr>
          <a:lstStyle/>
          <a:p>
            <a:r>
              <a:rPr lang="fr-FR" sz="7900" dirty="0" smtClean="0">
                <a:ln w="50800">
                  <a:gradFill>
                    <a:gsLst>
                      <a:gs pos="0">
                        <a:srgbClr val="000082"/>
                      </a:gs>
                      <a:gs pos="30000">
                        <a:srgbClr val="66008F"/>
                      </a:gs>
                      <a:gs pos="64999">
                        <a:srgbClr val="BA0066"/>
                      </a:gs>
                      <a:gs pos="89999">
                        <a:srgbClr val="FF0000"/>
                      </a:gs>
                      <a:gs pos="100000">
                        <a:srgbClr val="FF8200"/>
                      </a:gs>
                    </a:gsLst>
                    <a:lin ang="5400000" scaled="0"/>
                  </a:gradFill>
                </a:ln>
                <a:solidFill>
                  <a:prstClr val="white"/>
                </a:solidFill>
                <a:latin typeface="Broadway" pitchFamily="82" charset="0"/>
              </a:rPr>
              <a:t>L’instant</a:t>
            </a:r>
            <a:endParaRPr lang="fr-FR" sz="7900" dirty="0">
              <a:ln w="50800">
                <a:gradFill>
                  <a:gsLst>
                    <a:gs pos="0">
                      <a:srgbClr val="000082"/>
                    </a:gs>
                    <a:gs pos="30000">
                      <a:srgbClr val="66008F"/>
                    </a:gs>
                    <a:gs pos="64999">
                      <a:srgbClr val="BA0066"/>
                    </a:gs>
                    <a:gs pos="89999">
                      <a:srgbClr val="FF0000"/>
                    </a:gs>
                    <a:gs pos="100000">
                      <a:srgbClr val="FF8200"/>
                    </a:gs>
                  </a:gsLst>
                  <a:lin ang="5400000" scaled="0"/>
                </a:gradFill>
              </a:ln>
              <a:solidFill>
                <a:prstClr val="white"/>
              </a:solidFill>
              <a:latin typeface="Broadway" pitchFamily="82" charset="0"/>
            </a:endParaRPr>
          </a:p>
        </p:txBody>
      </p:sp>
      <p:sp>
        <p:nvSpPr>
          <p:cNvPr id="3" name="ZoneTexte 2"/>
          <p:cNvSpPr txBox="1">
            <a:spLocks noChangeAspect="1"/>
          </p:cNvSpPr>
          <p:nvPr/>
        </p:nvSpPr>
        <p:spPr>
          <a:xfrm rot="21600000">
            <a:off x="0" y="4062729"/>
            <a:ext cx="7704138" cy="880893"/>
          </a:xfrm>
          <a:prstGeom prst="rect">
            <a:avLst/>
          </a:prstGeom>
          <a:noFill/>
        </p:spPr>
        <p:txBody>
          <a:bodyPr wrap="none" lIns="82235" tIns="41117" rIns="82235" bIns="41117" rtlCol="0">
            <a:prstTxWarp prst="textPlain">
              <a:avLst/>
            </a:prstTxWarp>
            <a:spAutoFit/>
          </a:bodyPr>
          <a:lstStyle/>
          <a:p>
            <a:pPr algn="ctr"/>
            <a:r>
              <a:rPr lang="fr-FR" sz="5300" dirty="0" smtClean="0">
                <a:ln w="63500">
                  <a:solidFill>
                    <a:prstClr val="black"/>
                  </a:solidFill>
                </a:ln>
                <a:gradFill>
                  <a:gsLst>
                    <a:gs pos="0">
                      <a:srgbClr val="FF3399"/>
                    </a:gs>
                    <a:gs pos="25000">
                      <a:srgbClr val="FF6633"/>
                    </a:gs>
                    <a:gs pos="50000">
                      <a:srgbClr val="FFFF00"/>
                    </a:gs>
                    <a:gs pos="75000">
                      <a:srgbClr val="01A78F"/>
                    </a:gs>
                    <a:gs pos="100000">
                      <a:srgbClr val="3366FF"/>
                    </a:gs>
                  </a:gsLst>
                  <a:lin ang="5400000" scaled="0"/>
                </a:gradFill>
                <a:latin typeface="Broadway" pitchFamily="82" charset="0"/>
              </a:rPr>
              <a:t>  </a:t>
            </a:r>
            <a:r>
              <a:rPr lang="fr-FR" sz="7900" dirty="0" smtClean="0">
                <a:ln w="38100">
                  <a:solidFill>
                    <a:prstClr val="black"/>
                  </a:solidFill>
                </a:ln>
                <a:gradFill>
                  <a:gsLst>
                    <a:gs pos="0">
                      <a:srgbClr val="FF3399"/>
                    </a:gs>
                    <a:gs pos="25000">
                      <a:srgbClr val="FF6633"/>
                    </a:gs>
                    <a:gs pos="50000">
                      <a:srgbClr val="FFFF00"/>
                    </a:gs>
                    <a:gs pos="75000">
                      <a:srgbClr val="F79646"/>
                    </a:gs>
                    <a:gs pos="100000">
                      <a:srgbClr val="F79646">
                        <a:lumMod val="75000"/>
                      </a:srgbClr>
                    </a:gs>
                  </a:gsLst>
                  <a:lin ang="5400000" scaled="0"/>
                </a:gradFill>
                <a:latin typeface="Broadway" pitchFamily="82" charset="0"/>
              </a:rPr>
              <a:t>Au cœur de Barr </a:t>
            </a:r>
            <a:endParaRPr lang="fr-FR" sz="5300" dirty="0" smtClean="0">
              <a:ln w="38100">
                <a:solidFill>
                  <a:prstClr val="black"/>
                </a:solidFill>
              </a:ln>
              <a:gradFill>
                <a:gsLst>
                  <a:gs pos="0">
                    <a:srgbClr val="FF3399"/>
                  </a:gs>
                  <a:gs pos="25000">
                    <a:srgbClr val="FF6633"/>
                  </a:gs>
                  <a:gs pos="50000">
                    <a:srgbClr val="FFFF00"/>
                  </a:gs>
                  <a:gs pos="75000">
                    <a:srgbClr val="F79646"/>
                  </a:gs>
                  <a:gs pos="100000">
                    <a:srgbClr val="F79646">
                      <a:lumMod val="75000"/>
                    </a:srgbClr>
                  </a:gs>
                </a:gsLst>
                <a:lin ang="5400000" scaled="0"/>
              </a:gradFill>
              <a:latin typeface="Broadway" pitchFamily="82" charset="0"/>
            </a:endParaRPr>
          </a:p>
        </p:txBody>
      </p:sp>
      <p:sp>
        <p:nvSpPr>
          <p:cNvPr id="4" name="Rectangle 3"/>
          <p:cNvSpPr/>
          <p:nvPr/>
        </p:nvSpPr>
        <p:spPr>
          <a:xfrm>
            <a:off x="90979" y="0"/>
            <a:ext cx="1961663" cy="3234780"/>
          </a:xfrm>
          <a:prstGeom prst="rect">
            <a:avLst/>
          </a:prstGeom>
        </p:spPr>
        <p:txBody>
          <a:bodyPr wrap="square" lIns="109772" tIns="54888" rIns="109772" bIns="54888">
            <a:spAutoFit/>
          </a:bodyPr>
          <a:lstStyle/>
          <a:p>
            <a:pPr algn="ctr"/>
            <a:r>
              <a:rPr lang="fr-FR" sz="2900" b="1" dirty="0" smtClean="0">
                <a:solidFill>
                  <a:schemeClr val="bg1"/>
                </a:solidFill>
                <a:latin typeface="Chiller" pitchFamily="82" charset="0"/>
              </a:rPr>
              <a:t>Une photographie est un secret sur un secret. </a:t>
            </a:r>
          </a:p>
          <a:p>
            <a:pPr algn="ctr"/>
            <a:r>
              <a:rPr lang="fr-FR" sz="2900" b="1" dirty="0" smtClean="0">
                <a:solidFill>
                  <a:schemeClr val="bg1"/>
                </a:solidFill>
                <a:latin typeface="Chiller" pitchFamily="82" charset="0"/>
              </a:rPr>
              <a:t>Plus elle vous en dit, moins vous en savez.</a:t>
            </a:r>
            <a:endParaRPr lang="fr-FR" sz="2900" b="1" dirty="0">
              <a:solidFill>
                <a:schemeClr val="bg1"/>
              </a:solidFill>
              <a:latin typeface="Chiller" pitchFamily="82" charset="0"/>
            </a:endParaRPr>
          </a:p>
        </p:txBody>
      </p:sp>
      <p:sp>
        <p:nvSpPr>
          <p:cNvPr id="5" name="ZoneTexte 4"/>
          <p:cNvSpPr txBox="1"/>
          <p:nvPr/>
        </p:nvSpPr>
        <p:spPr>
          <a:xfrm>
            <a:off x="151889" y="3132000"/>
            <a:ext cx="2038571" cy="1098700"/>
          </a:xfrm>
          <a:prstGeom prst="rect">
            <a:avLst/>
          </a:prstGeom>
          <a:noFill/>
        </p:spPr>
        <p:txBody>
          <a:bodyPr wrap="square" lIns="82235" tIns="41117" rIns="82235" bIns="41117" rtlCol="0">
            <a:spAutoFit/>
          </a:bodyPr>
          <a:lstStyle/>
          <a:p>
            <a:pPr algn="ctr"/>
            <a:r>
              <a:rPr lang="fr-FR" sz="1600" b="1" dirty="0" smtClean="0">
                <a:ln w="1905">
                  <a:noFill/>
                </a:ln>
                <a:latin typeface="Courgette" pitchFamily="2" charset="0"/>
              </a:rPr>
              <a:t>Photos  prises par </a:t>
            </a:r>
          </a:p>
          <a:p>
            <a:pPr algn="ctr"/>
            <a:r>
              <a:rPr lang="fr-FR" sz="1600" b="1" dirty="0" smtClean="0">
                <a:ln w="1905">
                  <a:noFill/>
                </a:ln>
                <a:latin typeface="Courgette" pitchFamily="2" charset="0"/>
              </a:rPr>
              <a:t>un randonneur  </a:t>
            </a:r>
          </a:p>
          <a:p>
            <a:pPr algn="ctr"/>
            <a:r>
              <a:rPr lang="fr-FR" sz="1600" b="1" dirty="0" smtClean="0">
                <a:ln w="1905">
                  <a:noFill/>
                </a:ln>
                <a:latin typeface="Courgette" pitchFamily="2" charset="0"/>
              </a:rPr>
              <a:t> pour  le  plaisir </a:t>
            </a:r>
          </a:p>
          <a:p>
            <a:pPr algn="ctr"/>
            <a:r>
              <a:rPr lang="fr-FR" sz="1600" b="1" dirty="0" smtClean="0">
                <a:ln w="1905">
                  <a:noFill/>
                </a:ln>
                <a:latin typeface="Courgette" pitchFamily="2" charset="0"/>
              </a:rPr>
              <a:t> du  partage</a:t>
            </a:r>
            <a:r>
              <a:rPr lang="fr-FR" sz="1300" b="1" dirty="0" smtClean="0">
                <a:ln w="1905">
                  <a:noFill/>
                </a:ln>
                <a:latin typeface="Courgette" pitchFamily="2" charset="0"/>
              </a:rPr>
              <a:t>  </a:t>
            </a:r>
            <a:endParaRPr lang="fr-FR" sz="1300" b="1" dirty="0">
              <a:ln w="1905">
                <a:noFill/>
              </a:ln>
              <a:latin typeface="Courgette" pitchFamily="2" charset="0"/>
            </a:endParaRPr>
          </a:p>
        </p:txBody>
      </p:sp>
      <p:sp>
        <p:nvSpPr>
          <p:cNvPr id="9" name="Rectangle 8"/>
          <p:cNvSpPr/>
          <p:nvPr/>
        </p:nvSpPr>
        <p:spPr>
          <a:xfrm>
            <a:off x="6408000" y="2880000"/>
            <a:ext cx="1044774" cy="898772"/>
          </a:xfrm>
          <a:prstGeom prst="rect">
            <a:avLst/>
          </a:prstGeom>
        </p:spPr>
        <p:txBody>
          <a:bodyPr wrap="none" lIns="82360" tIns="41180" rIns="82360" bIns="41180">
            <a:spAutoFit/>
          </a:bodyPr>
          <a:lstStyle/>
          <a:p>
            <a:r>
              <a:rPr lang="fr-FR" sz="5300" dirty="0" smtClean="0">
                <a:ln w="38100">
                  <a:solidFill>
                    <a:prstClr val="black"/>
                  </a:solidFill>
                </a:ln>
                <a:solidFill>
                  <a:srgbClr val="C00000"/>
                </a:solidFill>
                <a:latin typeface="Broadway" pitchFamily="82" charset="0"/>
              </a:rPr>
              <a:t>27</a:t>
            </a:r>
            <a:endParaRPr lang="fr-FR" dirty="0">
              <a:ln w="38100">
                <a:solidFill>
                  <a:prstClr val="black"/>
                </a:solidFill>
              </a:ln>
              <a:solidFill>
                <a:srgbClr val="C00000"/>
              </a:solidFill>
            </a:endParaRPr>
          </a:p>
        </p:txBody>
      </p:sp>
      <p:pic>
        <p:nvPicPr>
          <p:cNvPr id="11" name="Image 10" descr="ar-logo.png"/>
          <p:cNvPicPr>
            <a:picLocks noChangeAspect="1"/>
          </p:cNvPicPr>
          <p:nvPr/>
        </p:nvPicPr>
        <p:blipFill>
          <a:blip r:embed="rId5" cstate="print"/>
          <a:stretch>
            <a:fillRect/>
          </a:stretch>
        </p:blipFill>
        <p:spPr>
          <a:xfrm>
            <a:off x="6489761" y="60638"/>
            <a:ext cx="1144017" cy="757972"/>
          </a:xfrm>
          <a:prstGeom prst="rect">
            <a:avLst/>
          </a:prstGeom>
        </p:spPr>
      </p:pic>
      <p:sp>
        <p:nvSpPr>
          <p:cNvPr id="14" name="Rectangle 13"/>
          <p:cNvSpPr/>
          <p:nvPr/>
        </p:nvSpPr>
        <p:spPr>
          <a:xfrm>
            <a:off x="0" y="4851019"/>
            <a:ext cx="7704138" cy="698728"/>
          </a:xfrm>
          <a:prstGeom prst="rect">
            <a:avLst/>
          </a:prstGeom>
        </p:spPr>
        <p:txBody>
          <a:bodyPr wrap="square" lIns="82369" tIns="41185" rIns="82369" bIns="41185">
            <a:spAutoFit/>
          </a:bodyPr>
          <a:lstStyle/>
          <a:p>
            <a:r>
              <a:rPr lang="fr-FR" sz="4000" dirty="0" smtClean="0">
                <a:ln w="22225">
                  <a:solidFill>
                    <a:schemeClr val="tx1"/>
                  </a:solidFill>
                </a:ln>
                <a:solidFill>
                  <a:srgbClr val="00B050"/>
                </a:solidFill>
                <a:latin typeface="Broadway" pitchFamily="82" charset="0"/>
              </a:rPr>
              <a:t> </a:t>
            </a:r>
            <a:r>
              <a:rPr lang="fr-FR" sz="3100" dirty="0" smtClean="0">
                <a:ln w="12700">
                  <a:solidFill>
                    <a:schemeClr val="bg1"/>
                  </a:solidFill>
                </a:ln>
                <a:solidFill>
                  <a:schemeClr val="accent6">
                    <a:lumMod val="50000"/>
                  </a:schemeClr>
                </a:solidFill>
                <a:latin typeface="Broadway" pitchFamily="82" charset="0"/>
              </a:rPr>
              <a:t>Le  petit  château  du  BIRKENFELS</a:t>
            </a:r>
            <a:endParaRPr lang="fr-FR" sz="3100" dirty="0">
              <a:ln w="12700">
                <a:solidFill>
                  <a:schemeClr val="bg1"/>
                </a:solidFill>
              </a:ln>
              <a:solidFill>
                <a:schemeClr val="accent6">
                  <a:lumMod val="50000"/>
                </a:schemeClr>
              </a:solidFill>
              <a:latin typeface="Broadway" pitchFamily="82" charset="0"/>
            </a:endParaRPr>
          </a:p>
        </p:txBody>
      </p:sp>
      <p:pic>
        <p:nvPicPr>
          <p:cNvPr id="12" name="Image 11" descr="0a0000004 souris-non.gif"/>
          <p:cNvPicPr>
            <a:picLocks noChangeAspect="1"/>
          </p:cNvPicPr>
          <p:nvPr/>
        </p:nvPicPr>
        <p:blipFill>
          <a:blip r:embed="rId6" cstate="print"/>
          <a:stretch>
            <a:fillRect/>
          </a:stretch>
        </p:blipFill>
        <p:spPr>
          <a:xfrm>
            <a:off x="3548777" y="1910208"/>
            <a:ext cx="1021506" cy="1212755"/>
          </a:xfrm>
          <a:prstGeom prst="rect">
            <a:avLst/>
          </a:prstGeom>
        </p:spPr>
      </p:pic>
      <p:pic>
        <p:nvPicPr>
          <p:cNvPr id="13" name="AFRICAN 21 MUSIC FOR MEDITATION III KORA INSPIRATIONS.wav">
            <a:hlinkClick r:id="" action="ppaction://media"/>
          </p:cNvPr>
          <p:cNvPicPr>
            <a:picLocks noRot="1" noChangeAspect="1"/>
          </p:cNvPicPr>
          <p:nvPr>
            <a:wavAudioFile r:embed="rId1" name="AFRICAN 21 MUSIC FOR MEDITATION III KORA INSPIRATIONS.wav"/>
          </p:nvPr>
        </p:nvPicPr>
        <p:blipFill>
          <a:blip r:embed="rId7" cstate="print"/>
          <a:stretch>
            <a:fillRect/>
          </a:stretch>
        </p:blipFill>
        <p:spPr>
          <a:xfrm>
            <a:off x="7020421" y="1440359"/>
            <a:ext cx="244475" cy="244475"/>
          </a:xfrm>
          <a:prstGeom prst="rect">
            <a:avLst/>
          </a:prstGeom>
        </p:spPr>
      </p:pic>
    </p:spTree>
  </p:cSld>
  <p:clrMapOvr>
    <a:masterClrMapping/>
  </p:clrMapOvr>
  <p:transition spd="med" advTm="28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41" presetClass="entr" presetSubtype="0" fill="hold" grpId="0" nodeType="afterEffect">
                                  <p:stCondLst>
                                    <p:cond delay="2000"/>
                                  </p:stCondLst>
                                  <p:iterate type="lt">
                                    <p:tmPct val="10000"/>
                                  </p:iterate>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1" dur="1000" fill="hold"/>
                                        <p:tgtEl>
                                          <p:spTgt spid="2"/>
                                        </p:tgtEl>
                                        <p:attrNameLst>
                                          <p:attrName>ppt_y</p:attrName>
                                        </p:attrNameLst>
                                      </p:cBhvr>
                                      <p:tavLst>
                                        <p:tav tm="0">
                                          <p:val>
                                            <p:strVal val="#ppt_y"/>
                                          </p:val>
                                        </p:tav>
                                        <p:tav tm="100000">
                                          <p:val>
                                            <p:strVal val="#ppt_y"/>
                                          </p:val>
                                        </p:tav>
                                      </p:tavLst>
                                    </p:anim>
                                    <p:anim calcmode="lin" valueType="num">
                                      <p:cBhvr>
                                        <p:cTn id="12"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3"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4" dur="1000" tmFilter="0,0; .5, 1; 1, 1"/>
                                        <p:tgtEl>
                                          <p:spTgt spid="2"/>
                                        </p:tgtEl>
                                      </p:cBhvr>
                                    </p:animEffect>
                                  </p:childTnLst>
                                </p:cTn>
                              </p:par>
                            </p:childTnLst>
                          </p:cTn>
                        </p:par>
                        <p:par>
                          <p:cTn id="15" fill="hold">
                            <p:stCondLst>
                              <p:cond delay="3800"/>
                            </p:stCondLst>
                            <p:childTnLst>
                              <p:par>
                                <p:cTn id="16" presetID="7" presetClass="entr" presetSubtype="2" fill="hold" nodeType="afterEffect">
                                  <p:stCondLst>
                                    <p:cond delay="2000"/>
                                  </p:stCondLst>
                                  <p:iterate type="lt">
                                    <p:tmPct val="0"/>
                                  </p:iterate>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9"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20" fill="hold">
                            <p:stCondLst>
                              <p:cond delay="6800"/>
                            </p:stCondLst>
                            <p:childTnLst>
                              <p:par>
                                <p:cTn id="21" presetID="7" presetClass="entr" presetSubtype="8" fill="hold" grpId="0" nodeType="afterEffect">
                                  <p:stCondLst>
                                    <p:cond delay="20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0-#ppt_w/2"/>
                                          </p:val>
                                        </p:tav>
                                        <p:tav tm="100000">
                                          <p:val>
                                            <p:strVal val="#ppt_x"/>
                                          </p:val>
                                        </p:tav>
                                      </p:tavLst>
                                    </p:anim>
                                    <p:anim calcmode="lin" valueType="num">
                                      <p:cBhvr additive="base">
                                        <p:cTn id="24" dur="100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9800"/>
                            </p:stCondLst>
                            <p:childTnLst>
                              <p:par>
                                <p:cTn id="26" presetID="40" presetClass="entr" presetSubtype="0" fill="hold" grpId="0" nodeType="afterEffect">
                                  <p:stCondLst>
                                    <p:cond delay="2000"/>
                                  </p:stCondLst>
                                  <p:iterate type="lt">
                                    <p:tmPct val="10000"/>
                                  </p:iterate>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1"/>
                                          </p:val>
                                        </p:tav>
                                        <p:tav tm="100000">
                                          <p:val>
                                            <p:strVal val="#ppt_x"/>
                                          </p:val>
                                        </p:tav>
                                      </p:tavLst>
                                    </p:anim>
                                    <p:anim calcmode="lin" valueType="num">
                                      <p:cBhvr>
                                        <p:cTn id="30" dur="1000" fill="hold"/>
                                        <p:tgtEl>
                                          <p:spTgt spid="14"/>
                                        </p:tgtEl>
                                        <p:attrNameLst>
                                          <p:attrName>ppt_y</p:attrName>
                                        </p:attrNameLst>
                                      </p:cBhvr>
                                      <p:tavLst>
                                        <p:tav tm="0">
                                          <p:val>
                                            <p:strVal val="#ppt_y"/>
                                          </p:val>
                                        </p:tav>
                                        <p:tav tm="100000">
                                          <p:val>
                                            <p:strVal val="#ppt_y"/>
                                          </p:val>
                                        </p:tav>
                                      </p:tavLst>
                                    </p:anim>
                                  </p:childTnLst>
                                </p:cTn>
                              </p:par>
                            </p:childTnLst>
                          </p:cTn>
                        </p:par>
                        <p:par>
                          <p:cTn id="31" fill="hold">
                            <p:stCondLst>
                              <p:cond delay="15300"/>
                            </p:stCondLst>
                            <p:childTnLst>
                              <p:par>
                                <p:cTn id="32" presetID="8" presetClass="entr" presetSubtype="16" fill="hold" grpId="0" nodeType="afterEffect">
                                  <p:stCondLst>
                                    <p:cond delay="2000"/>
                                  </p:stCondLst>
                                  <p:childTnLst>
                                    <p:set>
                                      <p:cBhvr>
                                        <p:cTn id="33" dur="1" fill="hold">
                                          <p:stCondLst>
                                            <p:cond delay="0"/>
                                          </p:stCondLst>
                                        </p:cTn>
                                        <p:tgtEl>
                                          <p:spTgt spid="4"/>
                                        </p:tgtEl>
                                        <p:attrNameLst>
                                          <p:attrName>style.visibility</p:attrName>
                                        </p:attrNameLst>
                                      </p:cBhvr>
                                      <p:to>
                                        <p:strVal val="visible"/>
                                      </p:to>
                                    </p:set>
                                    <p:animEffect transition="in" filter="diamond(in)">
                                      <p:cBhvr>
                                        <p:cTn id="34" dur="2000"/>
                                        <p:tgtEl>
                                          <p:spTgt spid="4"/>
                                        </p:tgtEl>
                                      </p:cBhvr>
                                    </p:animEffect>
                                  </p:childTnLst>
                                </p:cTn>
                              </p:par>
                            </p:childTnLst>
                          </p:cTn>
                        </p:par>
                        <p:par>
                          <p:cTn id="35" fill="hold">
                            <p:stCondLst>
                              <p:cond delay="19300"/>
                            </p:stCondLst>
                            <p:childTnLst>
                              <p:par>
                                <p:cTn id="36" presetID="24" presetClass="entr" presetSubtype="0" fill="hold" grpId="0" nodeType="afterEffect">
                                  <p:stCondLst>
                                    <p:cond delay="2000"/>
                                  </p:stCondLst>
                                  <p:childTnLst>
                                    <p:set>
                                      <p:cBhvr>
                                        <p:cTn id="37" dur="1" fill="hold">
                                          <p:stCondLst>
                                            <p:cond delay="0"/>
                                          </p:stCondLst>
                                        </p:cTn>
                                        <p:tgtEl>
                                          <p:spTgt spid="5"/>
                                        </p:tgtEl>
                                        <p:attrNameLst>
                                          <p:attrName>style.visibility</p:attrName>
                                        </p:attrNameLst>
                                      </p:cBhvr>
                                      <p:to>
                                        <p:strVal val="visible"/>
                                      </p:to>
                                    </p:set>
                                    <p:anim to="" calcmode="lin" valueType="num">
                                      <p:cBhvr>
                                        <p:cTn id="38" dur="1" fill="hold"/>
                                        <p:tgtEl>
                                          <p:spTgt spid="5"/>
                                        </p:tgtEl>
                                        <p:attrNameLst>
                                          <p:attrName/>
                                        </p:attrNameLst>
                                      </p:cBhvr>
                                    </p:anim>
                                  </p:childTnLst>
                                </p:cTn>
                              </p:par>
                            </p:childTnLst>
                          </p:cTn>
                        </p:par>
                        <p:par>
                          <p:cTn id="39" fill="hold">
                            <p:stCondLst>
                              <p:cond delay="21300"/>
                            </p:stCondLst>
                            <p:childTnLst>
                              <p:par>
                                <p:cTn id="40" presetID="24" presetClass="entr" presetSubtype="0" fill="hold" nodeType="afterEffect">
                                  <p:stCondLst>
                                    <p:cond delay="2000"/>
                                  </p:stCondLst>
                                  <p:childTnLst>
                                    <p:set>
                                      <p:cBhvr>
                                        <p:cTn id="41" dur="1" fill="hold">
                                          <p:stCondLst>
                                            <p:cond delay="0"/>
                                          </p:stCondLst>
                                        </p:cTn>
                                        <p:tgtEl>
                                          <p:spTgt spid="12"/>
                                        </p:tgtEl>
                                        <p:attrNameLst>
                                          <p:attrName>style.visibility</p:attrName>
                                        </p:attrNameLst>
                                      </p:cBhvr>
                                      <p:to>
                                        <p:strVal val="visible"/>
                                      </p:to>
                                    </p:set>
                                    <p:anim to="" calcmode="lin" valueType="num">
                                      <p:cBhvr>
                                        <p:cTn id="42"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43" repeatCount="indefinite"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2" grpId="0"/>
      <p:bldP spid="4" grpId="0"/>
      <p:bldP spid="5" grpId="0"/>
      <p:bldP spid="9"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8700040_122152446158389131_3851341538896002450_n.jpg"/>
          <p:cNvPicPr>
            <a:picLocks noChangeAspect="1"/>
          </p:cNvPicPr>
          <p:nvPr/>
        </p:nvPicPr>
        <p:blipFill>
          <a:blip r:embed="rId2" cstate="print"/>
          <a:stretch>
            <a:fillRect/>
          </a:stretch>
        </p:blipFill>
        <p:spPr>
          <a:xfrm>
            <a:off x="11377" y="0"/>
            <a:ext cx="7681384" cy="5761038"/>
          </a:xfrm>
          <a:prstGeom prst="rect">
            <a:avLst/>
          </a:prstGeom>
        </p:spPr>
      </p:pic>
    </p:spTree>
  </p:cSld>
  <p:clrMapOvr>
    <a:masterClrMapping/>
  </p:clrMapOvr>
  <p:transition spd="med" advTm="4000">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8243189_122152445696389131_1781253995836832803_n.jpg"/>
          <p:cNvPicPr>
            <a:picLocks noChangeAspect="1"/>
          </p:cNvPicPr>
          <p:nvPr/>
        </p:nvPicPr>
        <p:blipFill>
          <a:blip r:embed="rId2" cstate="print"/>
          <a:stretch>
            <a:fillRect/>
          </a:stretch>
        </p:blipFill>
        <p:spPr>
          <a:xfrm>
            <a:off x="11377" y="0"/>
            <a:ext cx="7681384" cy="5761038"/>
          </a:xfrm>
          <a:prstGeom prst="rect">
            <a:avLst/>
          </a:prstGeom>
        </p:spPr>
      </p:pic>
    </p:spTree>
  </p:cSld>
  <p:clrMapOvr>
    <a:masterClrMapping/>
  </p:clrMapOvr>
  <p:transition spd="med" advTm="4000">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8555921_122152446110389131_1098859667490644109_n.jpg"/>
          <p:cNvPicPr>
            <a:picLocks noChangeAspect="1"/>
          </p:cNvPicPr>
          <p:nvPr/>
        </p:nvPicPr>
        <p:blipFill>
          <a:blip r:embed="rId2" cstate="print"/>
          <a:stretch>
            <a:fillRect/>
          </a:stretch>
        </p:blipFill>
        <p:spPr>
          <a:xfrm>
            <a:off x="11377" y="0"/>
            <a:ext cx="7681384" cy="5761038"/>
          </a:xfrm>
          <a:prstGeom prst="rect">
            <a:avLst/>
          </a:prstGeom>
        </p:spPr>
      </p:pic>
    </p:spTree>
  </p:cSld>
  <p:clrMapOvr>
    <a:masterClrMapping/>
  </p:clrMapOvr>
  <p:transition spd="med" advTm="4000">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8546919_122152445804389131_298892839914504160_n.jpg"/>
          <p:cNvPicPr>
            <a:picLocks noChangeAspect="1"/>
          </p:cNvPicPr>
          <p:nvPr/>
        </p:nvPicPr>
        <p:blipFill>
          <a:blip r:embed="rId2" cstate="print"/>
          <a:stretch>
            <a:fillRect/>
          </a:stretch>
        </p:blipFill>
        <p:spPr>
          <a:xfrm>
            <a:off x="1691679" y="0"/>
            <a:ext cx="4320779" cy="5761038"/>
          </a:xfrm>
          <a:prstGeom prst="rect">
            <a:avLst/>
          </a:prstGeom>
        </p:spPr>
      </p:pic>
    </p:spTree>
  </p:cSld>
  <p:clrMapOvr>
    <a:masterClrMapping/>
  </p:clrMapOvr>
  <p:transition spd="med" advTm="4000">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8246787_122152445330389131_9142167145784152357_n.jpg"/>
          <p:cNvPicPr>
            <a:picLocks noChangeAspect="1"/>
          </p:cNvPicPr>
          <p:nvPr/>
        </p:nvPicPr>
        <p:blipFill>
          <a:blip r:embed="rId2" cstate="print"/>
          <a:stretch>
            <a:fillRect/>
          </a:stretch>
        </p:blipFill>
        <p:spPr>
          <a:xfrm>
            <a:off x="11377" y="0"/>
            <a:ext cx="7681384" cy="5761038"/>
          </a:xfrm>
          <a:prstGeom prst="rect">
            <a:avLst/>
          </a:prstGeom>
        </p:spPr>
      </p:pic>
    </p:spTree>
  </p:cSld>
  <p:clrMapOvr>
    <a:masterClrMapping/>
  </p:clrMapOvr>
  <p:transition spd="med" advTm="4000">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8884633_122152445960389131_8959248167034095359_n.jpg"/>
          <p:cNvPicPr>
            <a:picLocks noChangeAspect="1"/>
          </p:cNvPicPr>
          <p:nvPr/>
        </p:nvPicPr>
        <p:blipFill>
          <a:blip r:embed="rId2" cstate="print"/>
          <a:stretch>
            <a:fillRect/>
          </a:stretch>
        </p:blipFill>
        <p:spPr>
          <a:xfrm>
            <a:off x="1691679" y="0"/>
            <a:ext cx="4320779" cy="5761038"/>
          </a:xfrm>
          <a:prstGeom prst="rect">
            <a:avLst/>
          </a:prstGeom>
        </p:spPr>
      </p:pic>
    </p:spTree>
  </p:cSld>
  <p:clrMapOvr>
    <a:masterClrMapping/>
  </p:clrMapOvr>
  <p:transition spd="med" advTm="4000">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8885326_122152446464389131_6578166537943880445_n.jpg"/>
          <p:cNvPicPr>
            <a:picLocks noChangeAspect="1"/>
          </p:cNvPicPr>
          <p:nvPr/>
        </p:nvPicPr>
        <p:blipFill>
          <a:blip r:embed="rId2" cstate="print"/>
          <a:stretch>
            <a:fillRect/>
          </a:stretch>
        </p:blipFill>
        <p:spPr>
          <a:xfrm>
            <a:off x="1691679" y="0"/>
            <a:ext cx="4320779" cy="5761038"/>
          </a:xfrm>
          <a:prstGeom prst="rect">
            <a:avLst/>
          </a:prstGeom>
        </p:spPr>
      </p:pic>
      <p:sp>
        <p:nvSpPr>
          <p:cNvPr id="5" name="Rectangle 4"/>
          <p:cNvSpPr/>
          <p:nvPr/>
        </p:nvSpPr>
        <p:spPr>
          <a:xfrm>
            <a:off x="2195885" y="5184775"/>
            <a:ext cx="3752502" cy="461665"/>
          </a:xfrm>
          <a:prstGeom prst="rect">
            <a:avLst/>
          </a:prstGeom>
        </p:spPr>
        <p:txBody>
          <a:bodyPr wrap="none">
            <a:spAutoFit/>
          </a:bodyPr>
          <a:lstStyle/>
          <a:p>
            <a:r>
              <a:rPr lang="fr-FR" sz="2400" dirty="0" smtClean="0">
                <a:solidFill>
                  <a:prstClr val="white"/>
                </a:solidFill>
              </a:rPr>
              <a:t>Donjon pentagonal inachevé</a:t>
            </a:r>
            <a:endParaRPr lang="fr-FR" dirty="0"/>
          </a:p>
        </p:txBody>
      </p:sp>
    </p:spTree>
  </p:cSld>
  <p:clrMapOvr>
    <a:masterClrMapping/>
  </p:clrMapOvr>
  <p:transition spd="med" advTm="4000">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8286611_122152445084389131_4737522910815138220_n.jpg"/>
          <p:cNvPicPr>
            <a:picLocks noChangeAspect="1"/>
          </p:cNvPicPr>
          <p:nvPr/>
        </p:nvPicPr>
        <p:blipFill>
          <a:blip r:embed="rId2" cstate="print"/>
          <a:stretch>
            <a:fillRect/>
          </a:stretch>
        </p:blipFill>
        <p:spPr>
          <a:xfrm>
            <a:off x="1691679" y="0"/>
            <a:ext cx="4320779" cy="5761038"/>
          </a:xfrm>
          <a:prstGeom prst="rect">
            <a:avLst/>
          </a:prstGeom>
        </p:spPr>
      </p:pic>
    </p:spTree>
  </p:cSld>
  <p:clrMapOvr>
    <a:masterClrMapping/>
  </p:clrMapOvr>
  <p:transition spd="med" advTm="4000">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8441028_122152445528389131_1422876740470304890_n.jpg"/>
          <p:cNvPicPr>
            <a:picLocks noChangeAspect="1"/>
          </p:cNvPicPr>
          <p:nvPr/>
        </p:nvPicPr>
        <p:blipFill>
          <a:blip r:embed="rId2" cstate="print"/>
          <a:stretch>
            <a:fillRect/>
          </a:stretch>
        </p:blipFill>
        <p:spPr>
          <a:xfrm>
            <a:off x="11377" y="0"/>
            <a:ext cx="7681384" cy="5761038"/>
          </a:xfrm>
          <a:prstGeom prst="rect">
            <a:avLst/>
          </a:prstGeom>
        </p:spPr>
      </p:pic>
    </p:spTree>
  </p:cSld>
  <p:clrMapOvr>
    <a:masterClrMapping/>
  </p:clrMapOvr>
  <p:transition spd="med" advTm="4000">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8486658_122152445198389131_7716958972388507641_n.jpg"/>
          <p:cNvPicPr>
            <a:picLocks noChangeAspect="1"/>
          </p:cNvPicPr>
          <p:nvPr/>
        </p:nvPicPr>
        <p:blipFill>
          <a:blip r:embed="rId2" cstate="print"/>
          <a:stretch>
            <a:fillRect/>
          </a:stretch>
        </p:blipFill>
        <p:spPr>
          <a:xfrm>
            <a:off x="11377" y="0"/>
            <a:ext cx="7681384" cy="5761038"/>
          </a:xfrm>
          <a:prstGeom prst="rect">
            <a:avLst/>
          </a:prstGeom>
        </p:spPr>
      </p:pic>
    </p:spTree>
  </p:cSld>
  <p:clrMapOvr>
    <a:masterClrMapping/>
  </p:clrMapOvr>
  <p:transition spd="med" advTm="4000">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64000"/>
            <a:ext cx="7704138" cy="4893647"/>
          </a:xfrm>
          <a:prstGeom prst="rect">
            <a:avLst/>
          </a:prstGeom>
        </p:spPr>
        <p:txBody>
          <a:bodyPr wrap="square">
            <a:spAutoFit/>
          </a:bodyPr>
          <a:lstStyle/>
          <a:p>
            <a:pPr algn="ctr"/>
            <a:r>
              <a:rPr lang="fr-FR" sz="2400" dirty="0" smtClean="0">
                <a:solidFill>
                  <a:schemeClr val="bg1"/>
                </a:solidFill>
              </a:rPr>
              <a:t>Le château du </a:t>
            </a:r>
            <a:r>
              <a:rPr lang="fr-FR" sz="2400" dirty="0" err="1" smtClean="0">
                <a:solidFill>
                  <a:schemeClr val="bg1"/>
                </a:solidFill>
              </a:rPr>
              <a:t>Birkenfels</a:t>
            </a:r>
            <a:r>
              <a:rPr lang="fr-FR" sz="2400" dirty="0" smtClean="0">
                <a:solidFill>
                  <a:schemeClr val="bg1"/>
                </a:solidFill>
              </a:rPr>
              <a:t> est un château situé dans la forêt d'Obernai, sur la commune d'</a:t>
            </a:r>
            <a:r>
              <a:rPr lang="fr-FR" sz="2400" dirty="0" err="1" smtClean="0">
                <a:solidFill>
                  <a:schemeClr val="bg1"/>
                </a:solidFill>
              </a:rPr>
              <a:t>Ottrott</a:t>
            </a:r>
            <a:r>
              <a:rPr lang="fr-FR" sz="2400" dirty="0" smtClean="0">
                <a:solidFill>
                  <a:schemeClr val="bg1"/>
                </a:solidFill>
              </a:rPr>
              <a:t> (Bas-Rhin). </a:t>
            </a:r>
          </a:p>
          <a:p>
            <a:pPr algn="ctr"/>
            <a:r>
              <a:rPr lang="fr-FR" sz="2400" b="1" dirty="0" smtClean="0">
                <a:solidFill>
                  <a:schemeClr val="bg1"/>
                </a:solidFill>
              </a:rPr>
              <a:t>Les ruines du château du </a:t>
            </a:r>
            <a:r>
              <a:rPr lang="fr-FR" sz="2400" b="1" dirty="0" err="1" smtClean="0">
                <a:solidFill>
                  <a:schemeClr val="bg1"/>
                </a:solidFill>
              </a:rPr>
              <a:t>Birkenfels</a:t>
            </a:r>
            <a:r>
              <a:rPr lang="fr-FR" sz="2400" b="1" dirty="0" smtClean="0">
                <a:solidFill>
                  <a:schemeClr val="bg1"/>
                </a:solidFill>
              </a:rPr>
              <a:t> sont classées </a:t>
            </a:r>
          </a:p>
          <a:p>
            <a:pPr algn="ctr"/>
            <a:r>
              <a:rPr lang="fr-FR" sz="2400" b="1" dirty="0" smtClean="0">
                <a:solidFill>
                  <a:schemeClr val="bg1"/>
                </a:solidFill>
              </a:rPr>
              <a:t>monument historique depuis le 16 novembre 1984</a:t>
            </a:r>
            <a:r>
              <a:rPr lang="fr-FR" sz="2400" dirty="0" smtClean="0">
                <a:solidFill>
                  <a:schemeClr val="bg1"/>
                </a:solidFill>
              </a:rPr>
              <a:t>. </a:t>
            </a:r>
          </a:p>
          <a:p>
            <a:pPr algn="ctr"/>
            <a:r>
              <a:rPr lang="fr-FR" sz="2400" dirty="0" smtClean="0">
                <a:solidFill>
                  <a:schemeClr val="bg1"/>
                </a:solidFill>
              </a:rPr>
              <a:t>Petit château résidentiel construit vers 1260 avec corps de logis à trois niveaux, percé de meurtrières à niche et de grandes baies à fenêtres multiples. Donjon pentagonal inachevé. </a:t>
            </a:r>
          </a:p>
          <a:p>
            <a:pPr algn="ctr"/>
            <a:r>
              <a:rPr lang="fr-FR" sz="2400" dirty="0" smtClean="0">
                <a:solidFill>
                  <a:schemeClr val="bg1"/>
                </a:solidFill>
              </a:rPr>
              <a:t>La première mention du château date de 1289 quand Rodolphe de Habsbourg régularise l'occupation du terrain contre un loyer annuel d'une livre de cire payable à la chapelle de la Vierge d'Obernai. </a:t>
            </a:r>
          </a:p>
          <a:p>
            <a:pPr algn="ctr"/>
            <a:endParaRPr lang="fr-FR" sz="2400" dirty="0"/>
          </a:p>
        </p:txBody>
      </p:sp>
      <p:sp>
        <p:nvSpPr>
          <p:cNvPr id="3" name="Rectangle 2"/>
          <p:cNvSpPr/>
          <p:nvPr/>
        </p:nvSpPr>
        <p:spPr>
          <a:xfrm>
            <a:off x="179662" y="0"/>
            <a:ext cx="7344816" cy="646331"/>
          </a:xfrm>
          <a:prstGeom prst="rect">
            <a:avLst/>
          </a:prstGeom>
        </p:spPr>
        <p:txBody>
          <a:bodyPr wrap="square">
            <a:spAutoFit/>
          </a:bodyPr>
          <a:lstStyle/>
          <a:p>
            <a:pPr algn="ctr"/>
            <a:r>
              <a:rPr lang="fr-FR" sz="3600" b="1" dirty="0" smtClean="0">
                <a:solidFill>
                  <a:schemeClr val="bg1"/>
                </a:solidFill>
              </a:rPr>
              <a:t>Le  petit  château  du  BIRKENFELS</a:t>
            </a:r>
            <a:r>
              <a:rPr lang="fr-FR" sz="2300" b="1" dirty="0" smtClean="0">
                <a:solidFill>
                  <a:schemeClr val="bg1"/>
                </a:solidFill>
              </a:rPr>
              <a:t>  </a:t>
            </a:r>
            <a:r>
              <a:rPr lang="fr-FR" sz="2400" b="1" dirty="0" smtClean="0">
                <a:solidFill>
                  <a:srgbClr val="00B050"/>
                </a:solidFill>
              </a:rPr>
              <a:t>  </a:t>
            </a:r>
            <a:endParaRPr lang="fr-FR" sz="2400" dirty="0">
              <a:solidFill>
                <a:srgbClr val="00B050"/>
              </a:solidFill>
            </a:endParaRPr>
          </a:p>
        </p:txBody>
      </p:sp>
      <p:pic>
        <p:nvPicPr>
          <p:cNvPr id="4" name="Image 3" descr="0a0000003.gif"/>
          <p:cNvPicPr>
            <a:picLocks noChangeAspect="1"/>
          </p:cNvPicPr>
          <p:nvPr/>
        </p:nvPicPr>
        <p:blipFill>
          <a:blip r:embed="rId2" cstate="print"/>
          <a:stretch>
            <a:fillRect/>
          </a:stretch>
        </p:blipFill>
        <p:spPr>
          <a:xfrm>
            <a:off x="7164437" y="5436000"/>
            <a:ext cx="297180" cy="297180"/>
          </a:xfrm>
          <a:prstGeom prst="rect">
            <a:avLst/>
          </a:prstGeom>
        </p:spPr>
      </p:pic>
    </p:spTree>
  </p:cSld>
  <p:clrMapOvr>
    <a:masterClrMapping/>
  </p:clrMapOvr>
  <p:transition spd="med">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8500394_122152445888389131_4909459807063391511_n.jpg"/>
          <p:cNvPicPr>
            <a:picLocks noChangeAspect="1"/>
          </p:cNvPicPr>
          <p:nvPr/>
        </p:nvPicPr>
        <p:blipFill>
          <a:blip r:embed="rId2" cstate="print"/>
          <a:stretch>
            <a:fillRect/>
          </a:stretch>
        </p:blipFill>
        <p:spPr>
          <a:xfrm>
            <a:off x="11377" y="0"/>
            <a:ext cx="7681384" cy="5761038"/>
          </a:xfrm>
          <a:prstGeom prst="rect">
            <a:avLst/>
          </a:prstGeom>
        </p:spPr>
      </p:pic>
    </p:spTree>
  </p:cSld>
  <p:clrMapOvr>
    <a:masterClrMapping/>
  </p:clrMapOvr>
  <p:transition spd="med" advTm="4000">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8528640_122152445138389131_6949716705304631153_n.jpg"/>
          <p:cNvPicPr>
            <a:picLocks noChangeAspect="1"/>
          </p:cNvPicPr>
          <p:nvPr/>
        </p:nvPicPr>
        <p:blipFill>
          <a:blip r:embed="rId2" cstate="print"/>
          <a:stretch>
            <a:fillRect/>
          </a:stretch>
        </p:blipFill>
        <p:spPr>
          <a:xfrm>
            <a:off x="11377" y="0"/>
            <a:ext cx="7681384" cy="5761038"/>
          </a:xfrm>
          <a:prstGeom prst="rect">
            <a:avLst/>
          </a:prstGeom>
        </p:spPr>
      </p:pic>
    </p:spTree>
  </p:cSld>
  <p:clrMapOvr>
    <a:masterClrMapping/>
  </p:clrMapOvr>
  <p:transition spd="med" advTm="4000">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8542134_122152446692389131_9121662993410195856_n.jpg"/>
          <p:cNvPicPr>
            <a:picLocks noChangeAspect="1"/>
          </p:cNvPicPr>
          <p:nvPr/>
        </p:nvPicPr>
        <p:blipFill>
          <a:blip r:embed="rId2" cstate="print"/>
          <a:stretch>
            <a:fillRect/>
          </a:stretch>
        </p:blipFill>
        <p:spPr>
          <a:xfrm>
            <a:off x="11377" y="0"/>
            <a:ext cx="7681384" cy="5761038"/>
          </a:xfrm>
          <a:prstGeom prst="rect">
            <a:avLst/>
          </a:prstGeom>
        </p:spPr>
      </p:pic>
    </p:spTree>
  </p:cSld>
  <p:clrMapOvr>
    <a:masterClrMapping/>
  </p:clrMapOvr>
  <p:transition spd="med" advTm="4000">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8002260_122152446164389131_2403791431816040473_n.jpg"/>
          <p:cNvPicPr>
            <a:picLocks noChangeAspect="1"/>
          </p:cNvPicPr>
          <p:nvPr/>
        </p:nvPicPr>
        <p:blipFill>
          <a:blip r:embed="rId2" cstate="print"/>
          <a:stretch>
            <a:fillRect/>
          </a:stretch>
        </p:blipFill>
        <p:spPr>
          <a:xfrm>
            <a:off x="11377" y="0"/>
            <a:ext cx="7681384" cy="5761038"/>
          </a:xfrm>
          <a:prstGeom prst="rect">
            <a:avLst/>
          </a:prstGeom>
        </p:spPr>
      </p:pic>
    </p:spTree>
  </p:cSld>
  <p:clrMapOvr>
    <a:masterClrMapping/>
  </p:clrMapOvr>
  <p:transition spd="med" advTm="4000">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8567773_122152445570389131_3171308540920635364_n.jpg"/>
          <p:cNvPicPr>
            <a:picLocks noChangeAspect="1"/>
          </p:cNvPicPr>
          <p:nvPr/>
        </p:nvPicPr>
        <p:blipFill>
          <a:blip r:embed="rId2" cstate="print"/>
          <a:stretch>
            <a:fillRect/>
          </a:stretch>
        </p:blipFill>
        <p:spPr>
          <a:xfrm>
            <a:off x="11377" y="0"/>
            <a:ext cx="7681384" cy="5761038"/>
          </a:xfrm>
          <a:prstGeom prst="rect">
            <a:avLst/>
          </a:prstGeom>
        </p:spPr>
      </p:pic>
    </p:spTree>
  </p:cSld>
  <p:clrMapOvr>
    <a:masterClrMapping/>
  </p:clrMapOvr>
  <p:transition spd="med" advTm="4000">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8571907_122152445498389131_8484376269702223345_n.jpg"/>
          <p:cNvPicPr>
            <a:picLocks noChangeAspect="1"/>
          </p:cNvPicPr>
          <p:nvPr/>
        </p:nvPicPr>
        <p:blipFill>
          <a:blip r:embed="rId2" cstate="print"/>
          <a:stretch>
            <a:fillRect/>
          </a:stretch>
        </p:blipFill>
        <p:spPr>
          <a:xfrm>
            <a:off x="11377" y="0"/>
            <a:ext cx="7681384" cy="5761038"/>
          </a:xfrm>
          <a:prstGeom prst="rect">
            <a:avLst/>
          </a:prstGeom>
        </p:spPr>
      </p:pic>
    </p:spTree>
  </p:cSld>
  <p:clrMapOvr>
    <a:masterClrMapping/>
  </p:clrMapOvr>
  <p:transition spd="slow" advTm="4000">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8741826_122152446326389131_7991718403244783694_n.jpg"/>
          <p:cNvPicPr>
            <a:picLocks noChangeAspect="1"/>
          </p:cNvPicPr>
          <p:nvPr/>
        </p:nvPicPr>
        <p:blipFill>
          <a:blip r:embed="rId2" cstate="print"/>
          <a:stretch>
            <a:fillRect/>
          </a:stretch>
        </p:blipFill>
        <p:spPr>
          <a:xfrm>
            <a:off x="11377" y="0"/>
            <a:ext cx="7681384" cy="5761038"/>
          </a:xfrm>
          <a:prstGeom prst="rect">
            <a:avLst/>
          </a:prstGeom>
        </p:spPr>
      </p:pic>
    </p:spTree>
  </p:cSld>
  <p:clrMapOvr>
    <a:masterClrMapping/>
  </p:clrMapOvr>
  <p:transition spd="med" advTm="4000">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8886050_122152446614389131_6977573014088801303_n.jpg"/>
          <p:cNvPicPr>
            <a:picLocks noChangeAspect="1"/>
          </p:cNvPicPr>
          <p:nvPr/>
        </p:nvPicPr>
        <p:blipFill>
          <a:blip r:embed="rId2" cstate="print"/>
          <a:stretch>
            <a:fillRect/>
          </a:stretch>
        </p:blipFill>
        <p:spPr>
          <a:xfrm>
            <a:off x="11377" y="0"/>
            <a:ext cx="7681384" cy="5761038"/>
          </a:xfrm>
          <a:prstGeom prst="rect">
            <a:avLst/>
          </a:prstGeom>
        </p:spPr>
      </p:pic>
    </p:spTree>
  </p:cSld>
  <p:clrMapOvr>
    <a:masterClrMapping/>
  </p:clrMapOvr>
  <p:transition spd="med" advTm="4000">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8886068_122152445432389131_5810678290794620076_n.jpg"/>
          <p:cNvPicPr>
            <a:picLocks noChangeAspect="1"/>
          </p:cNvPicPr>
          <p:nvPr/>
        </p:nvPicPr>
        <p:blipFill>
          <a:blip r:embed="rId2" cstate="print"/>
          <a:stretch>
            <a:fillRect/>
          </a:stretch>
        </p:blipFill>
        <p:spPr>
          <a:xfrm>
            <a:off x="11377" y="0"/>
            <a:ext cx="7681384" cy="5761038"/>
          </a:xfrm>
          <a:prstGeom prst="rect">
            <a:avLst/>
          </a:prstGeom>
        </p:spPr>
      </p:pic>
    </p:spTree>
  </p:cSld>
  <p:clrMapOvr>
    <a:masterClrMapping/>
  </p:clrMapOvr>
  <p:transition spd="med" advTm="4000">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8886169_122152445918389131_4241787844814051003_n.jpg"/>
          <p:cNvPicPr>
            <a:picLocks noChangeAspect="1"/>
          </p:cNvPicPr>
          <p:nvPr/>
        </p:nvPicPr>
        <p:blipFill>
          <a:blip r:embed="rId2" cstate="print"/>
          <a:stretch>
            <a:fillRect/>
          </a:stretch>
        </p:blipFill>
        <p:spPr>
          <a:xfrm>
            <a:off x="11377" y="0"/>
            <a:ext cx="7681384" cy="5761038"/>
          </a:xfrm>
          <a:prstGeom prst="rect">
            <a:avLst/>
          </a:prstGeom>
        </p:spPr>
      </p:pic>
    </p:spTree>
  </p:cSld>
  <p:clrMapOvr>
    <a:masterClrMapping/>
  </p:clrMapOvr>
  <p:transition spd="med" advTm="4000">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0a0000003.gif"/>
          <p:cNvPicPr>
            <a:picLocks noChangeAspect="1"/>
          </p:cNvPicPr>
          <p:nvPr/>
        </p:nvPicPr>
        <p:blipFill>
          <a:blip r:embed="rId3" cstate="print"/>
          <a:stretch>
            <a:fillRect/>
          </a:stretch>
        </p:blipFill>
        <p:spPr>
          <a:xfrm>
            <a:off x="7164437" y="5436000"/>
            <a:ext cx="297180" cy="297180"/>
          </a:xfrm>
          <a:prstGeom prst="rect">
            <a:avLst/>
          </a:prstGeom>
        </p:spPr>
      </p:pic>
      <p:sp>
        <p:nvSpPr>
          <p:cNvPr id="4" name="Rectangle 3"/>
          <p:cNvSpPr/>
          <p:nvPr/>
        </p:nvSpPr>
        <p:spPr>
          <a:xfrm>
            <a:off x="0" y="360239"/>
            <a:ext cx="7704138" cy="4893647"/>
          </a:xfrm>
          <a:prstGeom prst="rect">
            <a:avLst/>
          </a:prstGeom>
        </p:spPr>
        <p:txBody>
          <a:bodyPr wrap="square">
            <a:spAutoFit/>
          </a:bodyPr>
          <a:lstStyle/>
          <a:p>
            <a:pPr algn="ctr"/>
            <a:r>
              <a:rPr lang="fr-FR" sz="2400" dirty="0" smtClean="0">
                <a:solidFill>
                  <a:schemeClr val="bg1"/>
                </a:solidFill>
              </a:rPr>
              <a:t>Le château de </a:t>
            </a:r>
            <a:r>
              <a:rPr lang="fr-FR" sz="2400" dirty="0" err="1" smtClean="0">
                <a:solidFill>
                  <a:schemeClr val="bg1"/>
                </a:solidFill>
              </a:rPr>
              <a:t>Birkenfels</a:t>
            </a:r>
            <a:r>
              <a:rPr lang="fr-FR" sz="2400" dirty="0" smtClean="0">
                <a:solidFill>
                  <a:schemeClr val="bg1"/>
                </a:solidFill>
              </a:rPr>
              <a:t> ne présente aucune valeur stratégique et sa construction ne peut s'expliquer que par </a:t>
            </a:r>
          </a:p>
          <a:p>
            <a:pPr algn="ctr"/>
            <a:r>
              <a:rPr lang="fr-FR" sz="2400" dirty="0" smtClean="0">
                <a:solidFill>
                  <a:schemeClr val="bg1"/>
                </a:solidFill>
              </a:rPr>
              <a:t>un désir des </a:t>
            </a:r>
            <a:r>
              <a:rPr lang="fr-FR" sz="2400" dirty="0" err="1" smtClean="0">
                <a:solidFill>
                  <a:schemeClr val="bg1"/>
                </a:solidFill>
              </a:rPr>
              <a:t>Beger</a:t>
            </a:r>
            <a:r>
              <a:rPr lang="fr-FR" sz="2400" dirty="0" smtClean="0">
                <a:solidFill>
                  <a:schemeClr val="bg1"/>
                </a:solidFill>
              </a:rPr>
              <a:t>, une famille de ministériaux épiscopaux, </a:t>
            </a:r>
          </a:p>
          <a:p>
            <a:pPr algn="ctr"/>
            <a:r>
              <a:rPr lang="fr-FR" sz="2400" dirty="0" smtClean="0">
                <a:solidFill>
                  <a:schemeClr val="bg1"/>
                </a:solidFill>
              </a:rPr>
              <a:t>de matérialiser leur appartenance à la noblesse qu'ils devaient envier.  </a:t>
            </a:r>
          </a:p>
          <a:p>
            <a:pPr algn="ctr"/>
            <a:r>
              <a:rPr lang="fr-FR" sz="2400" dirty="0" smtClean="0">
                <a:solidFill>
                  <a:schemeClr val="bg1"/>
                </a:solidFill>
              </a:rPr>
              <a:t>De ce château incendié au XIVe, restauré au XVe et abandonné au XVIe siècle il ne reste que des vestiges. Nicolas </a:t>
            </a:r>
            <a:r>
              <a:rPr lang="fr-FR" sz="2400" dirty="0" err="1" smtClean="0">
                <a:solidFill>
                  <a:schemeClr val="bg1"/>
                </a:solidFill>
              </a:rPr>
              <a:t>Mengus</a:t>
            </a:r>
            <a:r>
              <a:rPr lang="fr-FR" sz="2400" dirty="0" smtClean="0">
                <a:solidFill>
                  <a:schemeClr val="bg1"/>
                </a:solidFill>
              </a:rPr>
              <a:t>, précise que son donjon pentagonal dont la construction débuta dans la seconde moitié du XIIIe siècle ne fut jamais achevé, comme le laissent supposer les blocs de pierre encore stockés dans le fossé. </a:t>
            </a:r>
          </a:p>
          <a:p>
            <a:pPr algn="ctr"/>
            <a:r>
              <a:rPr lang="fr-FR" sz="2400" dirty="0" smtClean="0">
                <a:solidFill>
                  <a:schemeClr val="bg1"/>
                </a:solidFill>
              </a:rPr>
              <a:t>Une pièce servant de geôle, accessible par une trappe et équipée d'une latrine est aménagée à la base du donjon. </a:t>
            </a:r>
            <a:endParaRPr lang="fr-FR" sz="2400" dirty="0">
              <a:solidFill>
                <a:schemeClr val="bg1"/>
              </a:solidFill>
            </a:endParaRPr>
          </a:p>
        </p:txBody>
      </p:sp>
    </p:spTree>
  </p:cSld>
  <p:clrMapOvr>
    <a:masterClrMapping/>
  </p:clrMapOvr>
  <p:transition spd="med">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8976418_122152446008389131_217822370964651048_n.jpg"/>
          <p:cNvPicPr>
            <a:picLocks noChangeAspect="1"/>
          </p:cNvPicPr>
          <p:nvPr/>
        </p:nvPicPr>
        <p:blipFill>
          <a:blip r:embed="rId2" cstate="print"/>
          <a:stretch>
            <a:fillRect/>
          </a:stretch>
        </p:blipFill>
        <p:spPr>
          <a:xfrm>
            <a:off x="11377" y="0"/>
            <a:ext cx="7681384" cy="5761038"/>
          </a:xfrm>
          <a:prstGeom prst="rect">
            <a:avLst/>
          </a:prstGeom>
        </p:spPr>
      </p:pic>
    </p:spTree>
  </p:cSld>
  <p:clrMapOvr>
    <a:masterClrMapping/>
  </p:clrMapOvr>
  <p:transition spd="med" advTm="4000">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8661028_122152446386389131_3841076409061113549_n.jpg"/>
          <p:cNvPicPr>
            <a:picLocks noChangeAspect="1"/>
          </p:cNvPicPr>
          <p:nvPr/>
        </p:nvPicPr>
        <p:blipFill>
          <a:blip r:embed="rId2" cstate="print"/>
          <a:stretch>
            <a:fillRect/>
          </a:stretch>
        </p:blipFill>
        <p:spPr>
          <a:xfrm>
            <a:off x="11377" y="0"/>
            <a:ext cx="7681384" cy="5761038"/>
          </a:xfrm>
          <a:prstGeom prst="rect">
            <a:avLst/>
          </a:prstGeom>
        </p:spPr>
      </p:pic>
    </p:spTree>
  </p:cSld>
  <p:clrMapOvr>
    <a:masterClrMapping/>
  </p:clrMapOvr>
  <p:transition spd="slow" advTm="4000">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t="-39000" b="-27000"/>
          </a:stretch>
        </a:blipFill>
        <a:effectLst/>
      </p:bgPr>
    </p:bg>
    <p:spTree>
      <p:nvGrpSpPr>
        <p:cNvPr id="1" name=""/>
        <p:cNvGrpSpPr/>
        <p:nvPr/>
      </p:nvGrpSpPr>
      <p:grpSpPr>
        <a:xfrm>
          <a:off x="0" y="0"/>
          <a:ext cx="0" cy="0"/>
          <a:chOff x="0" y="0"/>
          <a:chExt cx="0" cy="0"/>
        </a:xfrm>
      </p:grpSpPr>
      <p:pic>
        <p:nvPicPr>
          <p:cNvPr id="13" name="Image 12" descr="Capture d’écran 2024-08-14 170536.png"/>
          <p:cNvPicPr>
            <a:picLocks noChangeAspect="1"/>
          </p:cNvPicPr>
          <p:nvPr/>
        </p:nvPicPr>
        <p:blipFill>
          <a:blip r:embed="rId3" cstate="print"/>
          <a:stretch>
            <a:fillRect/>
          </a:stretch>
        </p:blipFill>
        <p:spPr>
          <a:xfrm>
            <a:off x="5579982" y="3880816"/>
            <a:ext cx="1189252" cy="1515943"/>
          </a:xfrm>
          <a:prstGeom prst="rect">
            <a:avLst/>
          </a:prstGeom>
          <a:effectLst>
            <a:softEdge rad="127000"/>
          </a:effectLst>
        </p:spPr>
      </p:pic>
      <p:pic>
        <p:nvPicPr>
          <p:cNvPr id="2" name="Picture 2" descr="C:\IM\IM\Identities\{20778270-09D0-4E54-8F7B-3114953C022E}\Signature\{55F25316-80BD-4F7C-996C-7B8069AFDF79}\ROLAND~166667.GIF"/>
          <p:cNvPicPr>
            <a:picLocks noChangeAspect="1" noChangeArrowheads="1" noCrop="1"/>
          </p:cNvPicPr>
          <p:nvPr/>
        </p:nvPicPr>
        <p:blipFill>
          <a:blip r:embed="rId4" cstate="print"/>
          <a:srcRect/>
          <a:stretch>
            <a:fillRect/>
          </a:stretch>
        </p:blipFill>
        <p:spPr bwMode="auto">
          <a:xfrm>
            <a:off x="128410" y="4932000"/>
            <a:ext cx="1412458" cy="738856"/>
          </a:xfrm>
          <a:prstGeom prst="rect">
            <a:avLst/>
          </a:prstGeom>
          <a:noFill/>
          <a:ln w="9525">
            <a:noFill/>
          </a:ln>
        </p:spPr>
      </p:pic>
      <p:pic>
        <p:nvPicPr>
          <p:cNvPr id="6" name="Image 5" descr="C-est-fini.gif"/>
          <p:cNvPicPr>
            <a:picLocks noChangeAspect="1"/>
          </p:cNvPicPr>
          <p:nvPr/>
        </p:nvPicPr>
        <p:blipFill>
          <a:blip r:embed="rId5" cstate="print"/>
          <a:stretch>
            <a:fillRect/>
          </a:stretch>
        </p:blipFill>
        <p:spPr>
          <a:xfrm>
            <a:off x="6521053" y="2334719"/>
            <a:ext cx="1059225" cy="1188000"/>
          </a:xfrm>
          <a:prstGeom prst="rect">
            <a:avLst/>
          </a:prstGeom>
        </p:spPr>
      </p:pic>
      <p:sp>
        <p:nvSpPr>
          <p:cNvPr id="7" name="Étoile à 12 branches 6"/>
          <p:cNvSpPr>
            <a:spLocks noChangeAspect="1"/>
          </p:cNvSpPr>
          <p:nvPr/>
        </p:nvSpPr>
        <p:spPr>
          <a:xfrm>
            <a:off x="4108895" y="3456604"/>
            <a:ext cx="954908" cy="612000"/>
          </a:xfrm>
          <a:prstGeom prst="star12">
            <a:avLst>
              <a:gd name="adj" fmla="val 39160"/>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7842" tIns="48922" rIns="97842" bIns="48922" rtlCol="0" anchor="ctr"/>
          <a:lstStyle/>
          <a:p>
            <a:pPr algn="ctr" defTabSz="978426"/>
            <a:r>
              <a:rPr lang="fr-FR" sz="1200" dirty="0" smtClean="0">
                <a:solidFill>
                  <a:srgbClr val="FF0000"/>
                </a:solidFill>
                <a:latin typeface="Rockwell" pitchFamily="18" charset="0"/>
              </a:rPr>
              <a:t>2553</a:t>
            </a:r>
            <a:endParaRPr lang="fr-FR" sz="1200" dirty="0">
              <a:solidFill>
                <a:srgbClr val="FF0000"/>
              </a:solidFill>
              <a:latin typeface="Rockwell" pitchFamily="18" charset="0"/>
            </a:endParaRPr>
          </a:p>
        </p:txBody>
      </p:sp>
      <p:sp>
        <p:nvSpPr>
          <p:cNvPr id="8" name="ZoneTexte 7"/>
          <p:cNvSpPr txBox="1"/>
          <p:nvPr/>
        </p:nvSpPr>
        <p:spPr>
          <a:xfrm>
            <a:off x="4943927" y="2941163"/>
            <a:ext cx="967036" cy="298854"/>
          </a:xfrm>
          <a:prstGeom prst="rect">
            <a:avLst/>
          </a:prstGeom>
          <a:solidFill>
            <a:schemeClr val="bg1">
              <a:lumMod val="75000"/>
            </a:schemeClr>
          </a:solidFill>
        </p:spPr>
        <p:txBody>
          <a:bodyPr wrap="none" lIns="97842" tIns="48922" rIns="97842" bIns="48922" rtlCol="0">
            <a:spAutoFit/>
          </a:bodyPr>
          <a:lstStyle/>
          <a:p>
            <a:pPr defTabSz="978426"/>
            <a:r>
              <a:rPr lang="fr-FR" sz="1300" b="1" dirty="0" smtClean="0">
                <a:solidFill>
                  <a:srgbClr val="FF0000"/>
                </a:solidFill>
              </a:rPr>
              <a:t>04.08.2025</a:t>
            </a:r>
            <a:endParaRPr lang="fr-FR" sz="1300" b="1" dirty="0">
              <a:solidFill>
                <a:srgbClr val="FF0000"/>
              </a:solidFill>
            </a:endParaRPr>
          </a:p>
        </p:txBody>
      </p:sp>
      <p:sp>
        <p:nvSpPr>
          <p:cNvPr id="11" name="ZoneTexte 10"/>
          <p:cNvSpPr txBox="1"/>
          <p:nvPr/>
        </p:nvSpPr>
        <p:spPr>
          <a:xfrm>
            <a:off x="1990177" y="5076001"/>
            <a:ext cx="2049064" cy="714351"/>
          </a:xfrm>
          <a:prstGeom prst="rect">
            <a:avLst/>
          </a:prstGeom>
          <a:noFill/>
        </p:spPr>
        <p:txBody>
          <a:bodyPr wrap="none" lIns="97842" tIns="48921" rIns="97842" bIns="48921" rtlCol="0">
            <a:spAutoFit/>
          </a:bodyPr>
          <a:lstStyle/>
          <a:p>
            <a:pPr defTabSz="853584"/>
            <a:r>
              <a:rPr lang="fr-FR" sz="4000" b="1" dirty="0" smtClean="0">
                <a:ln w="19050">
                  <a:solidFill>
                    <a:prstClr val="white"/>
                  </a:solidFill>
                </a:ln>
                <a:solidFill>
                  <a:prstClr val="black"/>
                </a:solidFill>
                <a:latin typeface="Franklin Gothic Medium" pitchFamily="34" charset="0"/>
              </a:rPr>
              <a:t>Création</a:t>
            </a:r>
            <a:endParaRPr lang="fr-FR" sz="4000" b="1" dirty="0">
              <a:ln w="19050">
                <a:solidFill>
                  <a:prstClr val="white"/>
                </a:solidFill>
              </a:ln>
              <a:solidFill>
                <a:prstClr val="black"/>
              </a:solidFill>
              <a:latin typeface="Franklin Gothic Medium" pitchFamily="34" charset="0"/>
            </a:endParaRPr>
          </a:p>
        </p:txBody>
      </p:sp>
      <p:sp>
        <p:nvSpPr>
          <p:cNvPr id="12" name="ZoneTexte 11"/>
          <p:cNvSpPr txBox="1"/>
          <p:nvPr/>
        </p:nvSpPr>
        <p:spPr>
          <a:xfrm>
            <a:off x="3821076" y="2016425"/>
            <a:ext cx="1916976" cy="714351"/>
          </a:xfrm>
          <a:prstGeom prst="rect">
            <a:avLst/>
          </a:prstGeom>
          <a:noFill/>
        </p:spPr>
        <p:txBody>
          <a:bodyPr wrap="none" lIns="97842" tIns="48921" rIns="97842" bIns="48921" rtlCol="0">
            <a:spAutoFit/>
          </a:bodyPr>
          <a:lstStyle/>
          <a:p>
            <a:pPr defTabSz="853584"/>
            <a:r>
              <a:rPr lang="fr-FR" sz="4000" b="1" dirty="0" smtClean="0">
                <a:ln w="19050">
                  <a:solidFill>
                    <a:prstClr val="white"/>
                  </a:solidFill>
                </a:ln>
                <a:solidFill>
                  <a:prstClr val="black"/>
                </a:solidFill>
                <a:latin typeface="Franklin Gothic Medium" pitchFamily="34" charset="0"/>
              </a:rPr>
              <a:t>Internet</a:t>
            </a:r>
            <a:endParaRPr lang="fr-FR" sz="4300" b="1" dirty="0">
              <a:ln w="19050">
                <a:solidFill>
                  <a:prstClr val="white"/>
                </a:solidFill>
              </a:ln>
              <a:solidFill>
                <a:prstClr val="black"/>
              </a:solidFill>
              <a:latin typeface="Franklin Gothic Medium" pitchFamily="34" charset="0"/>
            </a:endParaRPr>
          </a:p>
        </p:txBody>
      </p:sp>
      <p:sp>
        <p:nvSpPr>
          <p:cNvPr id="14" name="ZoneTexte 13"/>
          <p:cNvSpPr txBox="1"/>
          <p:nvPr/>
        </p:nvSpPr>
        <p:spPr>
          <a:xfrm>
            <a:off x="60652" y="303190"/>
            <a:ext cx="4223466" cy="1329904"/>
          </a:xfrm>
          <a:prstGeom prst="rect">
            <a:avLst/>
          </a:prstGeom>
          <a:noFill/>
        </p:spPr>
        <p:txBody>
          <a:bodyPr wrap="square" lIns="97842" tIns="48921" rIns="97842" bIns="48921" rtlCol="0">
            <a:spAutoFit/>
          </a:bodyPr>
          <a:lstStyle/>
          <a:p>
            <a:pPr algn="ctr" defTabSz="853584"/>
            <a:r>
              <a:rPr lang="en-US" sz="4000" b="1" dirty="0" smtClean="0">
                <a:ln w="19050">
                  <a:solidFill>
                    <a:prstClr val="white"/>
                  </a:solidFill>
                </a:ln>
                <a:solidFill>
                  <a:prstClr val="black"/>
                </a:solidFill>
                <a:latin typeface="Franklin Gothic Medium" pitchFamily="34" charset="0"/>
              </a:rPr>
              <a:t>African  </a:t>
            </a:r>
            <a:r>
              <a:rPr lang="en-US" sz="4000" b="1" dirty="0" err="1" smtClean="0">
                <a:ln w="19050">
                  <a:solidFill>
                    <a:prstClr val="white"/>
                  </a:solidFill>
                </a:ln>
                <a:solidFill>
                  <a:prstClr val="black"/>
                </a:solidFill>
                <a:latin typeface="Franklin Gothic Medium" pitchFamily="34" charset="0"/>
              </a:rPr>
              <a:t>Kora</a:t>
            </a:r>
            <a:r>
              <a:rPr lang="en-US" sz="4000" b="1" dirty="0" smtClean="0">
                <a:ln w="19050">
                  <a:solidFill>
                    <a:prstClr val="white"/>
                  </a:solidFill>
                </a:ln>
                <a:solidFill>
                  <a:prstClr val="black"/>
                </a:solidFill>
                <a:latin typeface="Franklin Gothic Medium" pitchFamily="34" charset="0"/>
              </a:rPr>
              <a:t> Inspirations</a:t>
            </a:r>
            <a:endParaRPr lang="fr-FR" sz="4000" b="1" dirty="0">
              <a:ln w="19050">
                <a:solidFill>
                  <a:prstClr val="white"/>
                </a:solidFill>
              </a:ln>
              <a:solidFill>
                <a:prstClr val="black"/>
              </a:solidFill>
              <a:latin typeface="Franklin Gothic Medium" pitchFamily="34" charset="0"/>
            </a:endParaRPr>
          </a:p>
        </p:txBody>
      </p:sp>
      <p:pic>
        <p:nvPicPr>
          <p:cNvPr id="18" name="Image 17" descr="f1daPhotographe.gif"/>
          <p:cNvPicPr>
            <a:picLocks noChangeAspect="1"/>
          </p:cNvPicPr>
          <p:nvPr/>
        </p:nvPicPr>
        <p:blipFill>
          <a:blip r:embed="rId6" cstate="print"/>
          <a:stretch>
            <a:fillRect/>
          </a:stretch>
        </p:blipFill>
        <p:spPr>
          <a:xfrm flipH="1">
            <a:off x="5611172" y="272807"/>
            <a:ext cx="1765376" cy="1980000"/>
          </a:xfrm>
          <a:prstGeom prst="rect">
            <a:avLst/>
          </a:prstGeom>
        </p:spPr>
      </p:pic>
      <p:sp>
        <p:nvSpPr>
          <p:cNvPr id="15" name="Rectangle 14"/>
          <p:cNvSpPr/>
          <p:nvPr/>
        </p:nvSpPr>
        <p:spPr>
          <a:xfrm>
            <a:off x="4943136" y="5305802"/>
            <a:ext cx="2601291" cy="375552"/>
          </a:xfrm>
          <a:prstGeom prst="rect">
            <a:avLst/>
          </a:prstGeom>
        </p:spPr>
        <p:txBody>
          <a:bodyPr wrap="none" lIns="82360" tIns="41180" rIns="82360" bIns="41180">
            <a:spAutoFit/>
          </a:bodyPr>
          <a:lstStyle/>
          <a:p>
            <a:r>
              <a:rPr lang="fr-FR" dirty="0" smtClean="0">
                <a:ln>
                  <a:solidFill>
                    <a:schemeClr val="tx1"/>
                  </a:solidFill>
                </a:ln>
                <a:solidFill>
                  <a:srgbClr val="FFFF00"/>
                </a:solidFill>
                <a:latin typeface="Permanent Marker" pitchFamily="2" charset="0"/>
                <a:ea typeface="Permanent Marker" pitchFamily="2" charset="0"/>
              </a:rPr>
              <a:t>Shannon  </a:t>
            </a:r>
            <a:r>
              <a:rPr lang="fr-FR" dirty="0" err="1" smtClean="0">
                <a:ln>
                  <a:solidFill>
                    <a:schemeClr val="tx1"/>
                  </a:solidFill>
                </a:ln>
                <a:solidFill>
                  <a:srgbClr val="FFFF00"/>
                </a:solidFill>
                <a:latin typeface="Permanent Marker" pitchFamily="2" charset="0"/>
                <a:ea typeface="Permanent Marker" pitchFamily="2" charset="0"/>
              </a:rPr>
              <a:t>cockinette</a:t>
            </a:r>
            <a:endParaRPr lang="fr-FR" dirty="0">
              <a:ln>
                <a:solidFill>
                  <a:schemeClr val="tx1"/>
                </a:solidFill>
              </a:ln>
              <a:solidFill>
                <a:srgbClr val="FFFF00"/>
              </a:solidFill>
              <a:latin typeface="Permanent Marker" pitchFamily="2" charset="0"/>
              <a:ea typeface="Permanent Marker" pitchFamily="2" charset="0"/>
            </a:endParaRPr>
          </a:p>
        </p:txBody>
      </p:sp>
      <p:sp>
        <p:nvSpPr>
          <p:cNvPr id="16" name="Rectangle 15"/>
          <p:cNvSpPr/>
          <p:nvPr/>
        </p:nvSpPr>
        <p:spPr>
          <a:xfrm>
            <a:off x="5367700" y="3790186"/>
            <a:ext cx="1716368" cy="375552"/>
          </a:xfrm>
          <a:prstGeom prst="rect">
            <a:avLst/>
          </a:prstGeom>
        </p:spPr>
        <p:txBody>
          <a:bodyPr wrap="none" lIns="82360" tIns="41180" rIns="82360" bIns="41180">
            <a:spAutoFit/>
          </a:bodyPr>
          <a:lstStyle/>
          <a:p>
            <a:r>
              <a:rPr lang="fr-FR" dirty="0" smtClean="0">
                <a:ln>
                  <a:solidFill>
                    <a:schemeClr val="tx1"/>
                  </a:solidFill>
                </a:ln>
                <a:solidFill>
                  <a:schemeClr val="bg1"/>
                </a:solidFill>
                <a:latin typeface="Permanent Marker" pitchFamily="2" charset="0"/>
                <a:ea typeface="Permanent Marker" pitchFamily="2" charset="0"/>
              </a:rPr>
              <a:t>Participation</a:t>
            </a:r>
            <a:endParaRPr lang="fr-FR" dirty="0">
              <a:ln>
                <a:solidFill>
                  <a:schemeClr val="tx1"/>
                </a:solidFill>
              </a:ln>
              <a:solidFill>
                <a:schemeClr val="bg1"/>
              </a:solidFill>
            </a:endParaRPr>
          </a:p>
        </p:txBody>
      </p:sp>
      <p:sp>
        <p:nvSpPr>
          <p:cNvPr id="17" name="Rectangle 16"/>
          <p:cNvSpPr/>
          <p:nvPr/>
        </p:nvSpPr>
        <p:spPr>
          <a:xfrm>
            <a:off x="539701" y="2160439"/>
            <a:ext cx="2664296" cy="1634480"/>
          </a:xfrm>
          <a:prstGeom prst="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0" name="Ellipse 19"/>
          <p:cNvSpPr>
            <a:spLocks noChangeAspect="1"/>
          </p:cNvSpPr>
          <p:nvPr/>
        </p:nvSpPr>
        <p:spPr>
          <a:xfrm>
            <a:off x="468000" y="2232000"/>
            <a:ext cx="2334907" cy="2160000"/>
          </a:xfrm>
          <a:prstGeom prst="ellipse">
            <a:avLst/>
          </a:prstGeom>
          <a:blipFill>
            <a:blip r:embed="rId7" cstate="print"/>
            <a:stretch>
              <a:fillRect/>
            </a:stretch>
          </a:blip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2000"/>
                                  </p:stCondLst>
                                  <p:childTnLst>
                                    <p:set>
                                      <p:cBhvr>
                                        <p:cTn id="6" dur="1" fill="hold">
                                          <p:stCondLst>
                                            <p:cond delay="0"/>
                                          </p:stCondLst>
                                        </p:cTn>
                                        <p:tgtEl>
                                          <p:spTgt spid="18"/>
                                        </p:tgtEl>
                                        <p:attrNameLst>
                                          <p:attrName>style.visibility</p:attrName>
                                        </p:attrNameLst>
                                      </p:cBhvr>
                                      <p:to>
                                        <p:strVal val="visible"/>
                                      </p:to>
                                    </p:set>
                                    <p:anim to="" calcmode="lin" valueType="num">
                                      <p:cBhvr>
                                        <p:cTn id="7" dur="1" fill="hold"/>
                                        <p:tgtEl>
                                          <p:spTgt spid="18"/>
                                        </p:tgtEl>
                                        <p:attrNameLst>
                                          <p:attrName/>
                                        </p:attrNameLst>
                                      </p:cBhvr>
                                    </p:anim>
                                  </p:childTnLst>
                                </p:cTn>
                              </p:par>
                            </p:childTnLst>
                          </p:cTn>
                        </p:par>
                        <p:par>
                          <p:cTn id="8" fill="hold">
                            <p:stCondLst>
                              <p:cond delay="2000"/>
                            </p:stCondLst>
                            <p:childTnLst>
                              <p:par>
                                <p:cTn id="9" presetID="24" presetClass="entr" presetSubtype="0" fill="hold" grpId="0" nodeType="afterEffect">
                                  <p:stCondLst>
                                    <p:cond delay="2000"/>
                                  </p:stCondLst>
                                  <p:childTnLst>
                                    <p:set>
                                      <p:cBhvr>
                                        <p:cTn id="10" dur="1" fill="hold">
                                          <p:stCondLst>
                                            <p:cond delay="0"/>
                                          </p:stCondLst>
                                        </p:cTn>
                                        <p:tgtEl>
                                          <p:spTgt spid="12"/>
                                        </p:tgtEl>
                                        <p:attrNameLst>
                                          <p:attrName>style.visibility</p:attrName>
                                        </p:attrNameLst>
                                      </p:cBhvr>
                                      <p:to>
                                        <p:strVal val="visible"/>
                                      </p:to>
                                    </p:set>
                                    <p:anim to="" calcmode="lin" valueType="num">
                                      <p:cBhvr>
                                        <p:cTn id="11" dur="1" fill="hold"/>
                                        <p:tgtEl>
                                          <p:spTgt spid="12"/>
                                        </p:tgtEl>
                                        <p:attrNameLst>
                                          <p:attrName/>
                                        </p:attrNameLst>
                                      </p:cBhvr>
                                    </p:anim>
                                  </p:childTnLst>
                                </p:cTn>
                              </p:par>
                            </p:childTnLst>
                          </p:cTn>
                        </p:par>
                        <p:par>
                          <p:cTn id="12" fill="hold">
                            <p:stCondLst>
                              <p:cond delay="4000"/>
                            </p:stCondLst>
                            <p:childTnLst>
                              <p:par>
                                <p:cTn id="13" presetID="24" presetClass="entr" presetSubtype="0" fill="hold" grpId="0" nodeType="afterEffect">
                                  <p:stCondLst>
                                    <p:cond delay="2000"/>
                                  </p:stCondLst>
                                  <p:childTnLst>
                                    <p:set>
                                      <p:cBhvr>
                                        <p:cTn id="14" dur="1" fill="hold">
                                          <p:stCondLst>
                                            <p:cond delay="0"/>
                                          </p:stCondLst>
                                        </p:cTn>
                                        <p:tgtEl>
                                          <p:spTgt spid="20"/>
                                        </p:tgtEl>
                                        <p:attrNameLst>
                                          <p:attrName>style.visibility</p:attrName>
                                        </p:attrNameLst>
                                      </p:cBhvr>
                                      <p:to>
                                        <p:strVal val="visible"/>
                                      </p:to>
                                    </p:set>
                                    <p:anim to="" calcmode="lin" valueType="num">
                                      <p:cBhvr>
                                        <p:cTn id="15" dur="1" fill="hold"/>
                                        <p:tgtEl>
                                          <p:spTgt spid="20"/>
                                        </p:tgtEl>
                                        <p:attrNameLst>
                                          <p:attrName/>
                                        </p:attrNameLst>
                                      </p:cBhvr>
                                    </p:anim>
                                  </p:childTnLst>
                                </p:cTn>
                              </p:par>
                            </p:childTnLst>
                          </p:cTn>
                        </p:par>
                        <p:par>
                          <p:cTn id="16" fill="hold">
                            <p:stCondLst>
                              <p:cond delay="6000"/>
                            </p:stCondLst>
                            <p:childTnLst>
                              <p:par>
                                <p:cTn id="17" presetID="24" presetClass="entr" presetSubtype="0" fill="hold" grpId="0" nodeType="afterEffect">
                                  <p:stCondLst>
                                    <p:cond delay="2000"/>
                                  </p:stCondLst>
                                  <p:childTnLst>
                                    <p:set>
                                      <p:cBhvr>
                                        <p:cTn id="18" dur="1" fill="hold">
                                          <p:stCondLst>
                                            <p:cond delay="0"/>
                                          </p:stCondLst>
                                        </p:cTn>
                                        <p:tgtEl>
                                          <p:spTgt spid="14"/>
                                        </p:tgtEl>
                                        <p:attrNameLst>
                                          <p:attrName>style.visibility</p:attrName>
                                        </p:attrNameLst>
                                      </p:cBhvr>
                                      <p:to>
                                        <p:strVal val="visible"/>
                                      </p:to>
                                    </p:set>
                                    <p:anim to="" calcmode="lin" valueType="num">
                                      <p:cBhvr>
                                        <p:cTn id="19" dur="1" fill="hold"/>
                                        <p:tgtEl>
                                          <p:spTgt spid="14"/>
                                        </p:tgtEl>
                                        <p:attrNameLst>
                                          <p:attrName/>
                                        </p:attrNameLst>
                                      </p:cBhvr>
                                    </p:anim>
                                  </p:childTnLst>
                                </p:cTn>
                              </p:par>
                            </p:childTnLst>
                          </p:cTn>
                        </p:par>
                        <p:par>
                          <p:cTn id="20" fill="hold">
                            <p:stCondLst>
                              <p:cond delay="8000"/>
                            </p:stCondLst>
                            <p:childTnLst>
                              <p:par>
                                <p:cTn id="21" presetID="24" presetClass="entr" presetSubtype="0" fill="hold" nodeType="afterEffect">
                                  <p:stCondLst>
                                    <p:cond delay="2000"/>
                                  </p:stCondLst>
                                  <p:childTnLst>
                                    <p:set>
                                      <p:cBhvr>
                                        <p:cTn id="22" dur="1" fill="hold">
                                          <p:stCondLst>
                                            <p:cond delay="0"/>
                                          </p:stCondLst>
                                        </p:cTn>
                                        <p:tgtEl>
                                          <p:spTgt spid="2"/>
                                        </p:tgtEl>
                                        <p:attrNameLst>
                                          <p:attrName>style.visibility</p:attrName>
                                        </p:attrNameLst>
                                      </p:cBhvr>
                                      <p:to>
                                        <p:strVal val="visible"/>
                                      </p:to>
                                    </p:set>
                                    <p:anim to="" calcmode="lin" valueType="num">
                                      <p:cBhvr>
                                        <p:cTn id="23" dur="1" fill="hold"/>
                                        <p:tgtEl>
                                          <p:spTgt spid="2"/>
                                        </p:tgtEl>
                                        <p:attrNameLst>
                                          <p:attrName/>
                                        </p:attrNameLst>
                                      </p:cBhvr>
                                    </p:anim>
                                  </p:childTnLst>
                                </p:cTn>
                              </p:par>
                            </p:childTnLst>
                          </p:cTn>
                        </p:par>
                        <p:par>
                          <p:cTn id="24" fill="hold">
                            <p:stCondLst>
                              <p:cond delay="10000"/>
                            </p:stCondLst>
                            <p:childTnLst>
                              <p:par>
                                <p:cTn id="25" presetID="24" presetClass="entr" presetSubtype="0" fill="hold" grpId="0" nodeType="afterEffect">
                                  <p:stCondLst>
                                    <p:cond delay="2000"/>
                                  </p:stCondLst>
                                  <p:childTnLst>
                                    <p:set>
                                      <p:cBhvr>
                                        <p:cTn id="26" dur="1" fill="hold">
                                          <p:stCondLst>
                                            <p:cond delay="0"/>
                                          </p:stCondLst>
                                        </p:cTn>
                                        <p:tgtEl>
                                          <p:spTgt spid="11"/>
                                        </p:tgtEl>
                                        <p:attrNameLst>
                                          <p:attrName>style.visibility</p:attrName>
                                        </p:attrNameLst>
                                      </p:cBhvr>
                                      <p:to>
                                        <p:strVal val="visible"/>
                                      </p:to>
                                    </p:set>
                                    <p:anim to="" calcmode="lin" valueType="num">
                                      <p:cBhvr>
                                        <p:cTn id="27" dur="1" fill="hold"/>
                                        <p:tgtEl>
                                          <p:spTgt spid="11"/>
                                        </p:tgtEl>
                                        <p:attrNameLst>
                                          <p:attrName/>
                                        </p:attrNameLst>
                                      </p:cBhvr>
                                    </p:anim>
                                  </p:childTnLst>
                                </p:cTn>
                              </p:par>
                            </p:childTnLst>
                          </p:cTn>
                        </p:par>
                        <p:par>
                          <p:cTn id="28" fill="hold">
                            <p:stCondLst>
                              <p:cond delay="12000"/>
                            </p:stCondLst>
                            <p:childTnLst>
                              <p:par>
                                <p:cTn id="29" presetID="24" presetClass="entr" presetSubtype="0" fill="hold" grpId="0" nodeType="afterEffect">
                                  <p:stCondLst>
                                    <p:cond delay="2000"/>
                                  </p:stCondLst>
                                  <p:childTnLst>
                                    <p:set>
                                      <p:cBhvr>
                                        <p:cTn id="30" dur="1" fill="hold">
                                          <p:stCondLst>
                                            <p:cond delay="0"/>
                                          </p:stCondLst>
                                        </p:cTn>
                                        <p:tgtEl>
                                          <p:spTgt spid="16"/>
                                        </p:tgtEl>
                                        <p:attrNameLst>
                                          <p:attrName>style.visibility</p:attrName>
                                        </p:attrNameLst>
                                      </p:cBhvr>
                                      <p:to>
                                        <p:strVal val="visible"/>
                                      </p:to>
                                    </p:set>
                                    <p:anim to="" calcmode="lin" valueType="num">
                                      <p:cBhvr>
                                        <p:cTn id="31" dur="1" fill="hold"/>
                                        <p:tgtEl>
                                          <p:spTgt spid="16"/>
                                        </p:tgtEl>
                                        <p:attrNameLst>
                                          <p:attrName/>
                                        </p:attrNameLst>
                                      </p:cBhvr>
                                    </p:anim>
                                  </p:childTnLst>
                                </p:cTn>
                              </p:par>
                            </p:childTnLst>
                          </p:cTn>
                        </p:par>
                        <p:par>
                          <p:cTn id="32" fill="hold">
                            <p:stCondLst>
                              <p:cond delay="14000"/>
                            </p:stCondLst>
                            <p:childTnLst>
                              <p:par>
                                <p:cTn id="33" presetID="24" presetClass="entr" presetSubtype="0" fill="hold" nodeType="afterEffect">
                                  <p:stCondLst>
                                    <p:cond delay="2000"/>
                                  </p:stCondLst>
                                  <p:childTnLst>
                                    <p:set>
                                      <p:cBhvr>
                                        <p:cTn id="34" dur="1" fill="hold">
                                          <p:stCondLst>
                                            <p:cond delay="0"/>
                                          </p:stCondLst>
                                        </p:cTn>
                                        <p:tgtEl>
                                          <p:spTgt spid="13"/>
                                        </p:tgtEl>
                                        <p:attrNameLst>
                                          <p:attrName>style.visibility</p:attrName>
                                        </p:attrNameLst>
                                      </p:cBhvr>
                                      <p:to>
                                        <p:strVal val="visible"/>
                                      </p:to>
                                    </p:set>
                                    <p:anim to="" calcmode="lin" valueType="num">
                                      <p:cBhvr>
                                        <p:cTn id="35" dur="1" fill="hold"/>
                                        <p:tgtEl>
                                          <p:spTgt spid="13"/>
                                        </p:tgtEl>
                                        <p:attrNameLst>
                                          <p:attrName/>
                                        </p:attrNameLst>
                                      </p:cBhvr>
                                    </p:anim>
                                  </p:childTnLst>
                                </p:cTn>
                              </p:par>
                              <p:par>
                                <p:cTn id="36" presetID="24" presetClass="entr" presetSubtype="0" fill="hold" grpId="0" nodeType="withEffect">
                                  <p:stCondLst>
                                    <p:cond delay="2000"/>
                                  </p:stCondLst>
                                  <p:childTnLst>
                                    <p:set>
                                      <p:cBhvr>
                                        <p:cTn id="37" dur="1" fill="hold">
                                          <p:stCondLst>
                                            <p:cond delay="0"/>
                                          </p:stCondLst>
                                        </p:cTn>
                                        <p:tgtEl>
                                          <p:spTgt spid="15"/>
                                        </p:tgtEl>
                                        <p:attrNameLst>
                                          <p:attrName>style.visibility</p:attrName>
                                        </p:attrNameLst>
                                      </p:cBhvr>
                                      <p:to>
                                        <p:strVal val="visible"/>
                                      </p:to>
                                    </p:set>
                                    <p:anim to="" calcmode="lin" valueType="num">
                                      <p:cBhvr>
                                        <p:cTn id="38" dur="1" fill="hold"/>
                                        <p:tgtEl>
                                          <p:spTgt spid="15"/>
                                        </p:tgtEl>
                                        <p:attrNameLst>
                                          <p:attrName/>
                                        </p:attrNameLst>
                                      </p:cBhvr>
                                    </p:anim>
                                  </p:childTnLst>
                                </p:cTn>
                              </p:par>
                            </p:childTnLst>
                          </p:cTn>
                        </p:par>
                        <p:par>
                          <p:cTn id="39" fill="hold">
                            <p:stCondLst>
                              <p:cond delay="16000"/>
                            </p:stCondLst>
                            <p:childTnLst>
                              <p:par>
                                <p:cTn id="40" presetID="24" presetClass="entr" presetSubtype="0" fill="hold" nodeType="afterEffect">
                                  <p:stCondLst>
                                    <p:cond delay="2000"/>
                                  </p:stCondLst>
                                  <p:childTnLst>
                                    <p:set>
                                      <p:cBhvr>
                                        <p:cTn id="41" dur="1" fill="hold">
                                          <p:stCondLst>
                                            <p:cond delay="0"/>
                                          </p:stCondLst>
                                        </p:cTn>
                                        <p:tgtEl>
                                          <p:spTgt spid="6"/>
                                        </p:tgtEl>
                                        <p:attrNameLst>
                                          <p:attrName>style.visibility</p:attrName>
                                        </p:attrNameLst>
                                      </p:cBhvr>
                                      <p:to>
                                        <p:strVal val="visible"/>
                                      </p:to>
                                    </p:set>
                                    <p:anim to="" calcmode="lin" valueType="num">
                                      <p:cBhvr>
                                        <p:cTn id="42" dur="1" fill="hold"/>
                                        <p:tgtEl>
                                          <p:spTgt spid="6"/>
                                        </p:tgtEl>
                                        <p:attrNameLst>
                                          <p:attrName/>
                                        </p:attrNameLst>
                                      </p:cBhvr>
                                    </p:anim>
                                  </p:childTnLst>
                                </p:cTn>
                              </p:par>
                              <p:par>
                                <p:cTn id="43" presetID="24" presetClass="entr" presetSubtype="0" fill="hold" grpId="0" nodeType="withEffect">
                                  <p:stCondLst>
                                    <p:cond delay="2000"/>
                                  </p:stCondLst>
                                  <p:childTnLst>
                                    <p:set>
                                      <p:cBhvr>
                                        <p:cTn id="44" dur="1" fill="hold">
                                          <p:stCondLst>
                                            <p:cond delay="0"/>
                                          </p:stCondLst>
                                        </p:cTn>
                                        <p:tgtEl>
                                          <p:spTgt spid="7"/>
                                        </p:tgtEl>
                                        <p:attrNameLst>
                                          <p:attrName>style.visibility</p:attrName>
                                        </p:attrNameLst>
                                      </p:cBhvr>
                                      <p:to>
                                        <p:strVal val="visible"/>
                                      </p:to>
                                    </p:set>
                                    <p:anim to="" calcmode="lin" valueType="num">
                                      <p:cBhvr>
                                        <p:cTn id="45" dur="1" fill="hold"/>
                                        <p:tgtEl>
                                          <p:spTgt spid="7"/>
                                        </p:tgtEl>
                                        <p:attrNameLst>
                                          <p:attrName/>
                                        </p:attrNameLst>
                                      </p:cBhvr>
                                    </p:anim>
                                  </p:childTnLst>
                                </p:cTn>
                              </p:par>
                              <p:par>
                                <p:cTn id="46" presetID="24" presetClass="entr" presetSubtype="0" fill="hold" grpId="0" nodeType="withEffect">
                                  <p:stCondLst>
                                    <p:cond delay="2000"/>
                                  </p:stCondLst>
                                  <p:childTnLst>
                                    <p:set>
                                      <p:cBhvr>
                                        <p:cTn id="47" dur="1" fill="hold">
                                          <p:stCondLst>
                                            <p:cond delay="0"/>
                                          </p:stCondLst>
                                        </p:cTn>
                                        <p:tgtEl>
                                          <p:spTgt spid="8"/>
                                        </p:tgtEl>
                                        <p:attrNameLst>
                                          <p:attrName>style.visibility</p:attrName>
                                        </p:attrNameLst>
                                      </p:cBhvr>
                                      <p:to>
                                        <p:strVal val="visible"/>
                                      </p:to>
                                    </p:set>
                                    <p:anim to="" calcmode="lin" valueType="num">
                                      <p:cBhvr>
                                        <p:cTn id="48"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p:bldP spid="12" grpId="0"/>
      <p:bldP spid="14" grpId="0"/>
      <p:bldP spid="15" grpId="0"/>
      <p:bldP spid="16" grpId="0"/>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8309520_122152445666389131_481791967474710227_n.jpg"/>
          <p:cNvPicPr>
            <a:picLocks noChangeAspect="1"/>
          </p:cNvPicPr>
          <p:nvPr/>
        </p:nvPicPr>
        <p:blipFill>
          <a:blip r:embed="rId2" cstate="print"/>
          <a:stretch>
            <a:fillRect/>
          </a:stretch>
        </p:blipFill>
        <p:spPr>
          <a:xfrm>
            <a:off x="11377" y="0"/>
            <a:ext cx="7681384" cy="5761038"/>
          </a:xfrm>
          <a:prstGeom prst="rect">
            <a:avLst/>
          </a:prstGeom>
        </p:spPr>
      </p:pic>
    </p:spTree>
  </p:cSld>
  <p:clrMapOvr>
    <a:masterClrMapping/>
  </p:clrMapOvr>
  <p:transition spd="med" advTm="4000">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8008619_122152445234389131_3867896932684060495_n.jpg"/>
          <p:cNvPicPr>
            <a:picLocks noChangeAspect="1"/>
          </p:cNvPicPr>
          <p:nvPr/>
        </p:nvPicPr>
        <p:blipFill>
          <a:blip r:embed="rId2" cstate="print"/>
          <a:stretch>
            <a:fillRect/>
          </a:stretch>
        </p:blipFill>
        <p:spPr>
          <a:xfrm>
            <a:off x="11377" y="0"/>
            <a:ext cx="7681384" cy="5761038"/>
          </a:xfrm>
          <a:prstGeom prst="rect">
            <a:avLst/>
          </a:prstGeom>
        </p:spPr>
      </p:pic>
    </p:spTree>
  </p:cSld>
  <p:clrMapOvr>
    <a:masterClrMapping/>
  </p:clrMapOvr>
  <p:transition spd="med" advTm="4000">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7958785_122152446572389131_6625631089740395237_n.jpg"/>
          <p:cNvPicPr>
            <a:picLocks noChangeAspect="1"/>
          </p:cNvPicPr>
          <p:nvPr/>
        </p:nvPicPr>
        <p:blipFill>
          <a:blip r:embed="rId2" cstate="print"/>
          <a:stretch>
            <a:fillRect/>
          </a:stretch>
        </p:blipFill>
        <p:spPr>
          <a:xfrm>
            <a:off x="11377" y="0"/>
            <a:ext cx="7681384" cy="5761038"/>
          </a:xfrm>
          <a:prstGeom prst="rect">
            <a:avLst/>
          </a:prstGeom>
        </p:spPr>
      </p:pic>
    </p:spTree>
  </p:cSld>
  <p:clrMapOvr>
    <a:masterClrMapping/>
  </p:clrMapOvr>
  <p:transition spd="med" advTm="4000">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7975875_122152445774389131_8893980704062392223_n.jpg"/>
          <p:cNvPicPr>
            <a:picLocks noChangeAspect="1"/>
          </p:cNvPicPr>
          <p:nvPr/>
        </p:nvPicPr>
        <p:blipFill>
          <a:blip r:embed="rId2" cstate="print"/>
          <a:stretch>
            <a:fillRect/>
          </a:stretch>
        </p:blipFill>
        <p:spPr>
          <a:xfrm>
            <a:off x="1691679" y="0"/>
            <a:ext cx="4320779" cy="5761038"/>
          </a:xfrm>
          <a:prstGeom prst="rect">
            <a:avLst/>
          </a:prstGeom>
        </p:spPr>
      </p:pic>
    </p:spTree>
  </p:cSld>
  <p:clrMapOvr>
    <a:masterClrMapping/>
  </p:clrMapOvr>
  <p:transition spd="med" advTm="4000">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8770238_122152446356389131_4783717525681087035_n.jpg"/>
          <p:cNvPicPr>
            <a:picLocks noChangeAspect="1"/>
          </p:cNvPicPr>
          <p:nvPr/>
        </p:nvPicPr>
        <p:blipFill>
          <a:blip r:embed="rId2" cstate="print"/>
          <a:stretch>
            <a:fillRect/>
          </a:stretch>
        </p:blipFill>
        <p:spPr>
          <a:xfrm>
            <a:off x="11377" y="0"/>
            <a:ext cx="7681384" cy="5761038"/>
          </a:xfrm>
          <a:prstGeom prst="rect">
            <a:avLst/>
          </a:prstGeom>
        </p:spPr>
      </p:pic>
    </p:spTree>
  </p:cSld>
  <p:clrMapOvr>
    <a:masterClrMapping/>
  </p:clrMapOvr>
  <p:transition spd="med" advTm="4000">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8573290_122152445294389131_1086936629089781665_n.jpg"/>
          <p:cNvPicPr>
            <a:picLocks noChangeAspect="1"/>
          </p:cNvPicPr>
          <p:nvPr/>
        </p:nvPicPr>
        <p:blipFill>
          <a:blip r:embed="rId2" cstate="print"/>
          <a:stretch>
            <a:fillRect/>
          </a:stretch>
        </p:blipFill>
        <p:spPr>
          <a:xfrm>
            <a:off x="11377" y="0"/>
            <a:ext cx="7681384" cy="5761038"/>
          </a:xfrm>
          <a:prstGeom prst="rect">
            <a:avLst/>
          </a:prstGeom>
        </p:spPr>
      </p:pic>
    </p:spTree>
  </p:cSld>
  <p:clrMapOvr>
    <a:masterClrMapping/>
  </p:clrMapOvr>
  <p:transition spd="slow" advTm="4000">
    <p:dissolve/>
  </p:transition>
  <p:timing>
    <p:tnLst>
      <p:par>
        <p:cTn id="1" dur="indefinite" restart="never" nodeType="tmRoot"/>
      </p:par>
    </p:tnLst>
  </p:timing>
</p:sld>
</file>

<file path=ppt/theme/theme1.xml><?xml version="1.0" encoding="utf-8"?>
<a:theme xmlns:a="http://schemas.openxmlformats.org/drawingml/2006/main" name="1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160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2850</TotalTime>
  <Words>105</Words>
  <Application>Microsoft Office PowerPoint</Application>
  <PresentationFormat>Personnalisé</PresentationFormat>
  <Paragraphs>31</Paragraphs>
  <Slides>32</Slides>
  <Notes>2</Notes>
  <HiddenSlides>0</HiddenSlides>
  <MMClips>1</MMClips>
  <ScaleCrop>false</ScaleCrop>
  <HeadingPairs>
    <vt:vector size="4" baseType="variant">
      <vt:variant>
        <vt:lpstr>Thème</vt:lpstr>
      </vt:variant>
      <vt:variant>
        <vt:i4>2</vt:i4>
      </vt:variant>
      <vt:variant>
        <vt:lpstr>Titres des diapositives</vt:lpstr>
      </vt:variant>
      <vt:variant>
        <vt:i4>32</vt:i4>
      </vt:variant>
    </vt:vector>
  </HeadingPairs>
  <TitlesOfParts>
    <vt:vector size="34" baseType="lpstr">
      <vt:lpstr>11_Thème Office</vt:lpstr>
      <vt:lpstr>22_Thème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Roland</dc:creator>
  <cp:lastModifiedBy>Roland albenesius</cp:lastModifiedBy>
  <cp:revision>421</cp:revision>
  <dcterms:created xsi:type="dcterms:W3CDTF">2020-05-12T17:47:43Z</dcterms:created>
  <dcterms:modified xsi:type="dcterms:W3CDTF">2025-08-12T18:43:03Z</dcterms:modified>
</cp:coreProperties>
</file>