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4080" r:id="rId2"/>
  </p:sldMasterIdLst>
  <p:notesMasterIdLst>
    <p:notesMasterId r:id="rId40"/>
  </p:notesMasterIdLst>
  <p:sldIdLst>
    <p:sldId id="426" r:id="rId3"/>
    <p:sldId id="463" r:id="rId4"/>
    <p:sldId id="464" r:id="rId5"/>
    <p:sldId id="465" r:id="rId6"/>
    <p:sldId id="466" r:id="rId7"/>
    <p:sldId id="467" r:id="rId8"/>
    <p:sldId id="468" r:id="rId9"/>
    <p:sldId id="493" r:id="rId10"/>
    <p:sldId id="469" r:id="rId11"/>
    <p:sldId id="474" r:id="rId12"/>
    <p:sldId id="485" r:id="rId13"/>
    <p:sldId id="470" r:id="rId14"/>
    <p:sldId id="471" r:id="rId15"/>
    <p:sldId id="472" r:id="rId16"/>
    <p:sldId id="473" r:id="rId17"/>
    <p:sldId id="475" r:id="rId18"/>
    <p:sldId id="476" r:id="rId19"/>
    <p:sldId id="477" r:id="rId20"/>
    <p:sldId id="478" r:id="rId21"/>
    <p:sldId id="479" r:id="rId22"/>
    <p:sldId id="480" r:id="rId23"/>
    <p:sldId id="481" r:id="rId24"/>
    <p:sldId id="482" r:id="rId25"/>
    <p:sldId id="483" r:id="rId26"/>
    <p:sldId id="484" r:id="rId27"/>
    <p:sldId id="486" r:id="rId28"/>
    <p:sldId id="487" r:id="rId29"/>
    <p:sldId id="488" r:id="rId30"/>
    <p:sldId id="489" r:id="rId31"/>
    <p:sldId id="498" r:id="rId32"/>
    <p:sldId id="490" r:id="rId33"/>
    <p:sldId id="491" r:id="rId34"/>
    <p:sldId id="492" r:id="rId35"/>
    <p:sldId id="499" r:id="rId36"/>
    <p:sldId id="494" r:id="rId37"/>
    <p:sldId id="495" r:id="rId38"/>
    <p:sldId id="390" r:id="rId39"/>
  </p:sldIdLst>
  <p:sldSz cx="7740650" cy="5761038"/>
  <p:notesSz cx="6858000" cy="9144000"/>
  <p:defaultTextStyle>
    <a:defPPr>
      <a:defRPr lang="fr-FR"/>
    </a:defPPr>
    <a:lvl1pPr marL="0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0331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80651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70974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61297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51623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41951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32273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22599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rgmerdBE6w7t9fADeUYmA==" hashData="eHucXgOp0tVRo/zd7xf1rGlDj0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86387" autoAdjust="0"/>
  </p:normalViewPr>
  <p:slideViewPr>
    <p:cSldViewPr>
      <p:cViewPr varScale="1">
        <p:scale>
          <a:sx n="83" d="100"/>
          <a:sy n="83" d="100"/>
        </p:scale>
        <p:origin x="-1762" y="-72"/>
      </p:cViewPr>
      <p:guideLst>
        <p:guide orient="horz" pos="1815"/>
        <p:guide pos="2439"/>
      </p:guideLst>
    </p:cSldViewPr>
  </p:slideViewPr>
  <p:outlineViewPr>
    <p:cViewPr>
      <p:scale>
        <a:sx n="33" d="100"/>
        <a:sy n="33" d="100"/>
      </p:scale>
      <p:origin x="25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12/08/2025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25538" y="685800"/>
            <a:ext cx="46069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1800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23600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35399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47198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58998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70798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82597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94397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25538" y="685800"/>
            <a:ext cx="4606925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25538" y="685800"/>
            <a:ext cx="4606925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80552" y="1789834"/>
            <a:ext cx="6579553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61248" y="3264589"/>
            <a:ext cx="5418455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80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709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61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51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41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322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225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1462" y="3702056"/>
            <a:ext cx="6579553" cy="1144206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11462" y="2441780"/>
            <a:ext cx="6579553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03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8065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7097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6129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5162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419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3227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2259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7149" y="1344393"/>
            <a:ext cx="3418788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34837" y="1344393"/>
            <a:ext cx="3418788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7056" y="1289576"/>
            <a:ext cx="3420132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0331" indent="0">
              <a:buNone/>
              <a:defRPr sz="2200" b="1"/>
            </a:lvl2pPr>
            <a:lvl3pPr marL="980651" indent="0">
              <a:buNone/>
              <a:defRPr sz="1900" b="1"/>
            </a:lvl3pPr>
            <a:lvl4pPr marL="1470974" indent="0">
              <a:buNone/>
              <a:defRPr sz="1700" b="1"/>
            </a:lvl4pPr>
            <a:lvl5pPr marL="1961297" indent="0">
              <a:buNone/>
              <a:defRPr sz="1700" b="1"/>
            </a:lvl5pPr>
            <a:lvl6pPr marL="2451623" indent="0">
              <a:buNone/>
              <a:defRPr sz="1700" b="1"/>
            </a:lvl6pPr>
            <a:lvl7pPr marL="2941951" indent="0">
              <a:buNone/>
              <a:defRPr sz="1700" b="1"/>
            </a:lvl7pPr>
            <a:lvl8pPr marL="3432273" indent="0">
              <a:buNone/>
              <a:defRPr sz="1700" b="1"/>
            </a:lvl8pPr>
            <a:lvl9pPr marL="392259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7056" y="1827000"/>
            <a:ext cx="3420132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32262" y="1289576"/>
            <a:ext cx="3421476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0331" indent="0">
              <a:buNone/>
              <a:defRPr sz="2200" b="1"/>
            </a:lvl2pPr>
            <a:lvl3pPr marL="980651" indent="0">
              <a:buNone/>
              <a:defRPr sz="1900" b="1"/>
            </a:lvl3pPr>
            <a:lvl4pPr marL="1470974" indent="0">
              <a:buNone/>
              <a:defRPr sz="1700" b="1"/>
            </a:lvl4pPr>
            <a:lvl5pPr marL="1961297" indent="0">
              <a:buNone/>
              <a:defRPr sz="1700" b="1"/>
            </a:lvl5pPr>
            <a:lvl6pPr marL="2451623" indent="0">
              <a:buNone/>
              <a:defRPr sz="1700" b="1"/>
            </a:lvl6pPr>
            <a:lvl7pPr marL="2941951" indent="0">
              <a:buNone/>
              <a:defRPr sz="1700" b="1"/>
            </a:lvl7pPr>
            <a:lvl8pPr marL="3432273" indent="0">
              <a:buNone/>
              <a:defRPr sz="1700" b="1"/>
            </a:lvl8pPr>
            <a:lvl9pPr marL="392259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32262" y="1827000"/>
            <a:ext cx="3421476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7046" y="229555"/>
            <a:ext cx="2546619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26405" y="229428"/>
            <a:ext cx="4327239" cy="4916886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7046" y="1205551"/>
            <a:ext cx="2546619" cy="3940710"/>
          </a:xfrm>
        </p:spPr>
        <p:txBody>
          <a:bodyPr/>
          <a:lstStyle>
            <a:lvl1pPr marL="0" indent="0">
              <a:buNone/>
              <a:defRPr sz="1500"/>
            </a:lvl1pPr>
            <a:lvl2pPr marL="490331" indent="0">
              <a:buNone/>
              <a:defRPr sz="1400"/>
            </a:lvl2pPr>
            <a:lvl3pPr marL="980651" indent="0">
              <a:buNone/>
              <a:defRPr sz="1100"/>
            </a:lvl3pPr>
            <a:lvl4pPr marL="1470974" indent="0">
              <a:buNone/>
              <a:defRPr sz="1000"/>
            </a:lvl4pPr>
            <a:lvl5pPr marL="1961297" indent="0">
              <a:buNone/>
              <a:defRPr sz="1000"/>
            </a:lvl5pPr>
            <a:lvl6pPr marL="2451623" indent="0">
              <a:buNone/>
              <a:defRPr sz="1000"/>
            </a:lvl6pPr>
            <a:lvl7pPr marL="2941951" indent="0">
              <a:buNone/>
              <a:defRPr sz="1000"/>
            </a:lvl7pPr>
            <a:lvl8pPr marL="3432273" indent="0">
              <a:buNone/>
              <a:defRPr sz="1000"/>
            </a:lvl8pPr>
            <a:lvl9pPr marL="392259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7250" y="4032781"/>
            <a:ext cx="4644390" cy="47608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7250" y="514954"/>
            <a:ext cx="4644390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90331" indent="0">
              <a:buNone/>
              <a:defRPr sz="3000"/>
            </a:lvl2pPr>
            <a:lvl3pPr marL="980651" indent="0">
              <a:buNone/>
              <a:defRPr sz="2600"/>
            </a:lvl3pPr>
            <a:lvl4pPr marL="1470974" indent="0">
              <a:buNone/>
              <a:defRPr sz="2200"/>
            </a:lvl4pPr>
            <a:lvl5pPr marL="1961297" indent="0">
              <a:buNone/>
              <a:defRPr sz="2200"/>
            </a:lvl5pPr>
            <a:lvl6pPr marL="2451623" indent="0">
              <a:buNone/>
              <a:defRPr sz="2200"/>
            </a:lvl6pPr>
            <a:lvl7pPr marL="2941951" indent="0">
              <a:buNone/>
              <a:defRPr sz="2200"/>
            </a:lvl7pPr>
            <a:lvl8pPr marL="3432273" indent="0">
              <a:buNone/>
              <a:defRPr sz="2200"/>
            </a:lvl8pPr>
            <a:lvl9pPr marL="3922599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7250" y="4508823"/>
            <a:ext cx="4644390" cy="676121"/>
          </a:xfrm>
        </p:spPr>
        <p:txBody>
          <a:bodyPr/>
          <a:lstStyle>
            <a:lvl1pPr marL="0" indent="0">
              <a:buNone/>
              <a:defRPr sz="1500"/>
            </a:lvl1pPr>
            <a:lvl2pPr marL="490331" indent="0">
              <a:buNone/>
              <a:defRPr sz="1400"/>
            </a:lvl2pPr>
            <a:lvl3pPr marL="980651" indent="0">
              <a:buNone/>
              <a:defRPr sz="1100"/>
            </a:lvl3pPr>
            <a:lvl4pPr marL="1470974" indent="0">
              <a:buNone/>
              <a:defRPr sz="1000"/>
            </a:lvl4pPr>
            <a:lvl5pPr marL="1961297" indent="0">
              <a:buNone/>
              <a:defRPr sz="1000"/>
            </a:lvl5pPr>
            <a:lvl6pPr marL="2451623" indent="0">
              <a:buNone/>
              <a:defRPr sz="1000"/>
            </a:lvl6pPr>
            <a:lvl7pPr marL="2941951" indent="0">
              <a:buNone/>
              <a:defRPr sz="1000"/>
            </a:lvl7pPr>
            <a:lvl8pPr marL="3432273" indent="0">
              <a:buNone/>
              <a:defRPr sz="1000"/>
            </a:lvl8pPr>
            <a:lvl9pPr marL="392259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612098" y="230762"/>
            <a:ext cx="1741645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7055" y="230762"/>
            <a:ext cx="5095928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80574" y="1789675"/>
            <a:ext cx="6579553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61099" y="3264612"/>
            <a:ext cx="541845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92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85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7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570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462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355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248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14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1477" y="3702019"/>
            <a:ext cx="6579553" cy="1144207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11477" y="2441793"/>
            <a:ext cx="6579553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892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85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6777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5703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4629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355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2481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1407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7049" y="1344264"/>
            <a:ext cx="3418788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34836" y="1344264"/>
            <a:ext cx="3418788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7050" y="1289583"/>
            <a:ext cx="3420131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9260" indent="0">
              <a:buNone/>
              <a:defRPr sz="2200" b="1"/>
            </a:lvl2pPr>
            <a:lvl3pPr marL="978518" indent="0">
              <a:buNone/>
              <a:defRPr sz="1900" b="1"/>
            </a:lvl3pPr>
            <a:lvl4pPr marL="1467778" indent="0">
              <a:buNone/>
              <a:defRPr sz="1700" b="1"/>
            </a:lvl4pPr>
            <a:lvl5pPr marL="1957037" indent="0">
              <a:buNone/>
              <a:defRPr sz="1700" b="1"/>
            </a:lvl5pPr>
            <a:lvl6pPr marL="2446296" indent="0">
              <a:buNone/>
              <a:defRPr sz="1700" b="1"/>
            </a:lvl6pPr>
            <a:lvl7pPr marL="2935555" indent="0">
              <a:buNone/>
              <a:defRPr sz="1700" b="1"/>
            </a:lvl7pPr>
            <a:lvl8pPr marL="3424814" indent="0">
              <a:buNone/>
              <a:defRPr sz="1700" b="1"/>
            </a:lvl8pPr>
            <a:lvl9pPr marL="391407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7050" y="1827021"/>
            <a:ext cx="3420131" cy="3319265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32161" y="1289583"/>
            <a:ext cx="3421475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9260" indent="0">
              <a:buNone/>
              <a:defRPr sz="2200" b="1"/>
            </a:lvl2pPr>
            <a:lvl3pPr marL="978518" indent="0">
              <a:buNone/>
              <a:defRPr sz="1900" b="1"/>
            </a:lvl3pPr>
            <a:lvl4pPr marL="1467778" indent="0">
              <a:buNone/>
              <a:defRPr sz="1700" b="1"/>
            </a:lvl4pPr>
            <a:lvl5pPr marL="1957037" indent="0">
              <a:buNone/>
              <a:defRPr sz="1700" b="1"/>
            </a:lvl5pPr>
            <a:lvl6pPr marL="2446296" indent="0">
              <a:buNone/>
              <a:defRPr sz="1700" b="1"/>
            </a:lvl6pPr>
            <a:lvl7pPr marL="2935555" indent="0">
              <a:buNone/>
              <a:defRPr sz="1700" b="1"/>
            </a:lvl7pPr>
            <a:lvl8pPr marL="3424814" indent="0">
              <a:buNone/>
              <a:defRPr sz="1700" b="1"/>
            </a:lvl8pPr>
            <a:lvl9pPr marL="391407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32161" y="1827021"/>
            <a:ext cx="3421475" cy="3319265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7059" y="229396"/>
            <a:ext cx="2546620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26397" y="229379"/>
            <a:ext cx="4327239" cy="4916886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7059" y="1205568"/>
            <a:ext cx="2546620" cy="3940710"/>
          </a:xfrm>
        </p:spPr>
        <p:txBody>
          <a:bodyPr/>
          <a:lstStyle>
            <a:lvl1pPr marL="0" indent="0">
              <a:buNone/>
              <a:defRPr sz="1500"/>
            </a:lvl1pPr>
            <a:lvl2pPr marL="489260" indent="0">
              <a:buNone/>
              <a:defRPr sz="1300"/>
            </a:lvl2pPr>
            <a:lvl3pPr marL="978518" indent="0">
              <a:buNone/>
              <a:defRPr sz="1100"/>
            </a:lvl3pPr>
            <a:lvl4pPr marL="1467778" indent="0">
              <a:buNone/>
              <a:defRPr sz="1000"/>
            </a:lvl4pPr>
            <a:lvl5pPr marL="1957037" indent="0">
              <a:buNone/>
              <a:defRPr sz="1000"/>
            </a:lvl5pPr>
            <a:lvl6pPr marL="2446296" indent="0">
              <a:buNone/>
              <a:defRPr sz="1000"/>
            </a:lvl6pPr>
            <a:lvl7pPr marL="2935555" indent="0">
              <a:buNone/>
              <a:defRPr sz="1000"/>
            </a:lvl7pPr>
            <a:lvl8pPr marL="3424814" indent="0">
              <a:buNone/>
              <a:defRPr sz="1000"/>
            </a:lvl8pPr>
            <a:lvl9pPr marL="391407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7240" y="4032728"/>
            <a:ext cx="4644390" cy="476087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7240" y="514784"/>
            <a:ext cx="4644390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89260" indent="0">
              <a:buNone/>
              <a:defRPr sz="3000"/>
            </a:lvl2pPr>
            <a:lvl3pPr marL="978518" indent="0">
              <a:buNone/>
              <a:defRPr sz="2600"/>
            </a:lvl3pPr>
            <a:lvl4pPr marL="1467778" indent="0">
              <a:buNone/>
              <a:defRPr sz="2200"/>
            </a:lvl4pPr>
            <a:lvl5pPr marL="1957037" indent="0">
              <a:buNone/>
              <a:defRPr sz="2200"/>
            </a:lvl5pPr>
            <a:lvl6pPr marL="2446296" indent="0">
              <a:buNone/>
              <a:defRPr sz="2200"/>
            </a:lvl6pPr>
            <a:lvl7pPr marL="2935555" indent="0">
              <a:buNone/>
              <a:defRPr sz="2200"/>
            </a:lvl7pPr>
            <a:lvl8pPr marL="3424814" indent="0">
              <a:buNone/>
              <a:defRPr sz="2200"/>
            </a:lvl8pPr>
            <a:lvl9pPr marL="3914073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7240" y="4508815"/>
            <a:ext cx="4644390" cy="676121"/>
          </a:xfrm>
        </p:spPr>
        <p:txBody>
          <a:bodyPr/>
          <a:lstStyle>
            <a:lvl1pPr marL="0" indent="0">
              <a:buNone/>
              <a:defRPr sz="1500"/>
            </a:lvl1pPr>
            <a:lvl2pPr marL="489260" indent="0">
              <a:buNone/>
              <a:defRPr sz="1300"/>
            </a:lvl2pPr>
            <a:lvl3pPr marL="978518" indent="0">
              <a:buNone/>
              <a:defRPr sz="1100"/>
            </a:lvl3pPr>
            <a:lvl4pPr marL="1467778" indent="0">
              <a:buNone/>
              <a:defRPr sz="1000"/>
            </a:lvl4pPr>
            <a:lvl5pPr marL="1957037" indent="0">
              <a:buNone/>
              <a:defRPr sz="1000"/>
            </a:lvl5pPr>
            <a:lvl6pPr marL="2446296" indent="0">
              <a:buNone/>
              <a:defRPr sz="1000"/>
            </a:lvl6pPr>
            <a:lvl7pPr marL="2935555" indent="0">
              <a:buNone/>
              <a:defRPr sz="1000"/>
            </a:lvl7pPr>
            <a:lvl8pPr marL="3424814" indent="0">
              <a:buNone/>
              <a:defRPr sz="1000"/>
            </a:lvl8pPr>
            <a:lvl9pPr marL="391407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611972" y="230713"/>
            <a:ext cx="1741646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7050" y="230713"/>
            <a:ext cx="5095928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7065" y="230885"/>
            <a:ext cx="6966585" cy="960174"/>
          </a:xfrm>
          <a:prstGeom prst="rect">
            <a:avLst/>
          </a:prstGeom>
        </p:spPr>
        <p:txBody>
          <a:bodyPr vert="horz" lIns="98064" tIns="49028" rIns="98064" bIns="4902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7065" y="1344393"/>
            <a:ext cx="6966585" cy="3802019"/>
          </a:xfrm>
          <a:prstGeom prst="rect">
            <a:avLst/>
          </a:prstGeom>
        </p:spPr>
        <p:txBody>
          <a:bodyPr vert="horz" lIns="98064" tIns="49028" rIns="98064" bIns="4902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7163" y="5339683"/>
            <a:ext cx="1806151" cy="306722"/>
          </a:xfrm>
          <a:prstGeom prst="rect">
            <a:avLst/>
          </a:prstGeom>
        </p:spPr>
        <p:txBody>
          <a:bodyPr vert="horz" lIns="98064" tIns="49028" rIns="98064" bIns="49028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44855" y="5339683"/>
            <a:ext cx="2451206" cy="306722"/>
          </a:xfrm>
          <a:prstGeom prst="rect">
            <a:avLst/>
          </a:prstGeom>
        </p:spPr>
        <p:txBody>
          <a:bodyPr vert="horz" lIns="98064" tIns="49028" rIns="98064" bIns="49028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47598" y="5339683"/>
            <a:ext cx="1806151" cy="306722"/>
          </a:xfrm>
          <a:prstGeom prst="rect">
            <a:avLst/>
          </a:prstGeom>
        </p:spPr>
        <p:txBody>
          <a:bodyPr vert="horz" lIns="98064" tIns="49028" rIns="98064" bIns="49028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980651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7753" indent="-367753" algn="l" defTabSz="980651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6777" indent="-306455" algn="l" defTabSz="980651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5810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16136" indent="-245171" algn="l" defTabSz="980651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06461" indent="-245171" algn="l" defTabSz="980651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696795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87112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77436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67761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0331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0651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70974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1297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51623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41951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32273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22599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7041" y="230730"/>
            <a:ext cx="6966585" cy="960173"/>
          </a:xfrm>
          <a:prstGeom prst="rect">
            <a:avLst/>
          </a:prstGeom>
        </p:spPr>
        <p:txBody>
          <a:bodyPr vert="horz" lIns="97852" tIns="48925" rIns="97852" bIns="4892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7041" y="1344264"/>
            <a:ext cx="6966585" cy="3802019"/>
          </a:xfrm>
          <a:prstGeom prst="rect">
            <a:avLst/>
          </a:prstGeom>
        </p:spPr>
        <p:txBody>
          <a:bodyPr vert="horz" lIns="97852" tIns="48925" rIns="97852" bIns="4892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7049" y="5339641"/>
            <a:ext cx="1806151" cy="306722"/>
          </a:xfrm>
          <a:prstGeom prst="rect">
            <a:avLst/>
          </a:prstGeom>
        </p:spPr>
        <p:txBody>
          <a:bodyPr vert="horz" lIns="97852" tIns="48925" rIns="97852" bIns="48925" rtlCol="0" anchor="ctr"/>
          <a:lstStyle>
            <a:lvl1pPr algn="l" defTabSz="97851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44740" y="5339641"/>
            <a:ext cx="2451206" cy="306722"/>
          </a:xfrm>
          <a:prstGeom prst="rect">
            <a:avLst/>
          </a:prstGeom>
        </p:spPr>
        <p:txBody>
          <a:bodyPr vert="horz" lIns="97852" tIns="48925" rIns="97852" bIns="48925" rtlCol="0" anchor="ctr"/>
          <a:lstStyle>
            <a:lvl1pPr algn="ctr" defTabSz="97851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47482" y="5339641"/>
            <a:ext cx="1806151" cy="306722"/>
          </a:xfrm>
          <a:prstGeom prst="rect">
            <a:avLst/>
          </a:prstGeom>
        </p:spPr>
        <p:txBody>
          <a:bodyPr vert="horz" lIns="97852" tIns="48925" rIns="97852" bIns="48925" rtlCol="0" anchor="ctr"/>
          <a:lstStyle>
            <a:lvl1pPr algn="r" defTabSz="97851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978518" rtl="0" eaLnBrk="1" latinLnBrk="0" hangingPunct="1">
        <a:spcBef>
          <a:spcPct val="0"/>
        </a:spcBef>
        <a:buNone/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6944" indent="-366944" algn="l" defTabSz="978518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5046" indent="-305787" algn="l" defTabSz="978518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3148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12407" indent="-244629" algn="l" defTabSz="978518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01666" indent="-244629" algn="l" defTabSz="978518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690925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80185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69444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58702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9260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8518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67778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57037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46296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35555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4814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14073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5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4.gif"/><Relationship Id="rId5" Type="http://schemas.openxmlformats.org/officeDocument/2006/relationships/image" Target="../media/image43.gif"/><Relationship Id="rId4" Type="http://schemas.openxmlformats.org/officeDocument/2006/relationships/image" Target="../media/image4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0000">
            <a:off x="2496030" y="485106"/>
            <a:ext cx="3608390" cy="3135479"/>
          </a:xfrm>
          <a:prstGeom prst="rect">
            <a:avLst/>
          </a:prstGeom>
          <a:noFill/>
        </p:spPr>
        <p:txBody>
          <a:bodyPr wrap="none" lIns="82235" tIns="41117" rIns="82235" bIns="41117" rtlCol="0">
            <a:prstTxWarp prst="textArchUpPour">
              <a:avLst/>
            </a:prstTxWarp>
            <a:spAutoFit/>
          </a:bodyPr>
          <a:lstStyle/>
          <a:p>
            <a:r>
              <a:rPr lang="fr-FR" sz="79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9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0" y="4062730"/>
            <a:ext cx="7740650" cy="880893"/>
          </a:xfrm>
          <a:prstGeom prst="rect">
            <a:avLst/>
          </a:prstGeom>
          <a:noFill/>
        </p:spPr>
        <p:txBody>
          <a:bodyPr wrap="none" lIns="82235" tIns="41117" rIns="82235" bIns="41117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53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 </a:t>
            </a:r>
            <a:r>
              <a:rPr lang="fr-FR" sz="7900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Au cœur de Barr </a:t>
            </a:r>
            <a:endParaRPr lang="fr-FR" sz="5300" dirty="0" smtClean="0">
              <a:ln w="381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F79646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1411" y="90957"/>
            <a:ext cx="1970960" cy="3234780"/>
          </a:xfrm>
          <a:prstGeom prst="rect">
            <a:avLst/>
          </a:prstGeom>
        </p:spPr>
        <p:txBody>
          <a:bodyPr wrap="square" lIns="109772" tIns="54888" rIns="109772" bIns="54888">
            <a:spAutoFit/>
          </a:bodyPr>
          <a:lstStyle/>
          <a:p>
            <a:pPr algn="ctr"/>
            <a:r>
              <a:rPr lang="fr-FR" sz="2900" b="1" dirty="0" smtClean="0">
                <a:solidFill>
                  <a:schemeClr val="bg1"/>
                </a:solidFill>
                <a:latin typeface="Chiller" pitchFamily="82" charset="0"/>
              </a:rPr>
              <a:t>Une photographie est un secret sur un secret. </a:t>
            </a:r>
          </a:p>
          <a:p>
            <a:pPr algn="ctr"/>
            <a:r>
              <a:rPr lang="fr-FR" sz="2900" b="1" dirty="0" smtClean="0">
                <a:solidFill>
                  <a:schemeClr val="bg1"/>
                </a:solidFill>
                <a:latin typeface="Chiller" pitchFamily="82" charset="0"/>
              </a:rPr>
              <a:t>Plus elle vous en dit, moins vous en savez.</a:t>
            </a:r>
            <a:endParaRPr lang="fr-FR" sz="29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52610" y="3183742"/>
            <a:ext cx="2048232" cy="1098700"/>
          </a:xfrm>
          <a:prstGeom prst="rect">
            <a:avLst/>
          </a:prstGeom>
          <a:noFill/>
        </p:spPr>
        <p:txBody>
          <a:bodyPr wrap="square" lIns="82235" tIns="41117" rIns="82235" bIns="41117" rtlCol="0">
            <a:spAutoFit/>
          </a:bodyPr>
          <a:lstStyle/>
          <a:p>
            <a:pPr algn="ctr"/>
            <a:r>
              <a:rPr lang="fr-FR" sz="1600" b="1" dirty="0" smtClean="0">
                <a:ln w="1905">
                  <a:noFill/>
                </a:ln>
                <a:latin typeface="Courgette" pitchFamily="2" charset="0"/>
              </a:rPr>
              <a:t>Photos  prises par </a:t>
            </a:r>
          </a:p>
          <a:p>
            <a:pPr algn="ctr"/>
            <a:r>
              <a:rPr lang="fr-FR" sz="1600" b="1" dirty="0" smtClean="0">
                <a:ln w="1905">
                  <a:noFill/>
                </a:ln>
                <a:latin typeface="Courgette" pitchFamily="2" charset="0"/>
              </a:rPr>
              <a:t>un randonneur  </a:t>
            </a:r>
          </a:p>
          <a:p>
            <a:pPr algn="ctr"/>
            <a:r>
              <a:rPr lang="fr-FR" sz="1600" b="1" dirty="0" smtClean="0">
                <a:ln w="1905">
                  <a:noFill/>
                </a:ln>
                <a:latin typeface="Courgette" pitchFamily="2" charset="0"/>
              </a:rPr>
              <a:t> pour  le  plaisir </a:t>
            </a:r>
          </a:p>
          <a:p>
            <a:pPr algn="ctr"/>
            <a:r>
              <a:rPr lang="fr-FR" sz="1600" b="1" dirty="0" smtClean="0">
                <a:ln w="1905">
                  <a:noFill/>
                </a:ln>
                <a:latin typeface="Courgette" pitchFamily="2" charset="0"/>
              </a:rPr>
              <a:t> du  partage</a:t>
            </a:r>
            <a:r>
              <a:rPr lang="fr-FR" sz="13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300" b="1" dirty="0">
              <a:ln w="1905">
                <a:noFill/>
              </a:ln>
              <a:latin typeface="Courgette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438369" y="2844000"/>
            <a:ext cx="1049725" cy="898772"/>
          </a:xfrm>
          <a:prstGeom prst="rect">
            <a:avLst/>
          </a:prstGeom>
        </p:spPr>
        <p:txBody>
          <a:bodyPr wrap="none" lIns="82360" tIns="41180" rIns="82360" bIns="41180">
            <a:spAutoFit/>
          </a:bodyPr>
          <a:lstStyle/>
          <a:p>
            <a:r>
              <a:rPr lang="fr-FR" sz="53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26</a:t>
            </a:r>
            <a:endParaRPr lang="fr-FR" dirty="0">
              <a:ln w="38100">
                <a:solidFill>
                  <a:prstClr val="black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11" name="Image 10" descr="ar-logo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20518" y="60638"/>
            <a:ext cx="1149439" cy="757972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4851019"/>
            <a:ext cx="7740650" cy="698728"/>
          </a:xfrm>
          <a:prstGeom prst="rect">
            <a:avLst/>
          </a:prstGeom>
        </p:spPr>
        <p:txBody>
          <a:bodyPr wrap="square" lIns="82369" tIns="41185" rIns="82369" bIns="41185">
            <a:spAutoFit/>
          </a:bodyPr>
          <a:lstStyle/>
          <a:p>
            <a:pPr algn="ctr"/>
            <a:r>
              <a:rPr lang="fr-FR" sz="4000" dirty="0" smtClean="0">
                <a:ln w="22225">
                  <a:solidFill>
                    <a:schemeClr val="tx1"/>
                  </a:solidFill>
                </a:ln>
                <a:solidFill>
                  <a:srgbClr val="00B050"/>
                </a:solidFill>
                <a:latin typeface="Broadway" pitchFamily="82" charset="0"/>
              </a:rPr>
              <a:t> </a:t>
            </a:r>
            <a:r>
              <a:rPr lang="fr-FR" sz="4000" dirty="0" smtClean="0">
                <a:ln w="31750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Le   </a:t>
            </a:r>
            <a:r>
              <a:rPr lang="fr-FR" sz="4000" dirty="0" err="1" smtClean="0">
                <a:ln w="31750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Hohwald</a:t>
            </a:r>
            <a:endParaRPr lang="fr-FR" sz="4000" dirty="0">
              <a:ln w="31750">
                <a:solidFill>
                  <a:schemeClr val="tx1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pic>
        <p:nvPicPr>
          <p:cNvPr id="12" name="Image 11" descr="0a0000004 souris-non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65596" y="1910209"/>
            <a:ext cx="1026347" cy="1212755"/>
          </a:xfrm>
          <a:prstGeom prst="rect">
            <a:avLst/>
          </a:prstGeom>
        </p:spPr>
      </p:pic>
      <p:pic>
        <p:nvPicPr>
          <p:cNvPr id="13" name="AFRICAN 16 MUSIC FOR MEDITATION III KORA INSPIRATIONS.wav">
            <a:hlinkClick r:id="" action="ppaction://media"/>
          </p:cNvPr>
          <p:cNvPicPr>
            <a:picLocks noRot="1" noChangeAspect="1"/>
          </p:cNvPicPr>
          <p:nvPr>
            <a:wavAudioFile r:embed="rId1" name="AFRICAN 16 MUSIC FOR MEDITATION III KORA INSPIRATIONS.wav"/>
          </p:nvPr>
        </p:nvPicPr>
        <p:blipFill>
          <a:blip r:embed="rId7" cstate="print"/>
          <a:stretch>
            <a:fillRect/>
          </a:stretch>
        </p:blipFill>
        <p:spPr>
          <a:xfrm>
            <a:off x="6981344" y="1512368"/>
            <a:ext cx="245634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8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6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6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6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98391" y="5328791"/>
            <a:ext cx="298588" cy="2971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108001"/>
            <a:ext cx="7740650" cy="5555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</a:rPr>
              <a:t>Le </a:t>
            </a:r>
            <a:r>
              <a:rPr lang="fr-FR" sz="3200" b="1" dirty="0" err="1" smtClean="0">
                <a:solidFill>
                  <a:schemeClr val="bg1"/>
                </a:solidFill>
              </a:rPr>
              <a:t>Hohwald</a:t>
            </a:r>
            <a:r>
              <a:rPr lang="fr-FR" sz="3200" b="1" dirty="0" smtClean="0">
                <a:solidFill>
                  <a:schemeClr val="bg1"/>
                </a:solidFill>
              </a:rPr>
              <a:t> </a:t>
            </a:r>
            <a:r>
              <a:rPr lang="fr-FR" dirty="0" smtClean="0">
                <a:solidFill>
                  <a:schemeClr val="bg1"/>
                </a:solidFill>
              </a:rPr>
              <a:t>est un village jeune, sa « naissance communale » 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ne date que de 1867. Malgré son jeune âge, il a rapidement évolué et 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a su tracer sa voie : le tourisme vert et familial ! 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Eloigné d’une dizaine de km du village le plus proche, le </a:t>
            </a:r>
            <a:r>
              <a:rPr lang="fr-FR" dirty="0" err="1" smtClean="0">
                <a:solidFill>
                  <a:schemeClr val="bg1"/>
                </a:solidFill>
              </a:rPr>
              <a:t>Hohwald</a:t>
            </a:r>
            <a:r>
              <a:rPr lang="fr-FR" dirty="0" smtClean="0">
                <a:solidFill>
                  <a:schemeClr val="bg1"/>
                </a:solidFill>
              </a:rPr>
              <a:t> est seul dans la montagne, entouré de sapins et de hêtres, à l’abri 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sous le Champ du Feu. 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Le </a:t>
            </a:r>
            <a:r>
              <a:rPr lang="fr-FR" dirty="0" err="1" smtClean="0">
                <a:solidFill>
                  <a:schemeClr val="bg1"/>
                </a:solidFill>
              </a:rPr>
              <a:t>Hohwald</a:t>
            </a:r>
            <a:r>
              <a:rPr lang="fr-FR" dirty="0" smtClean="0">
                <a:solidFill>
                  <a:schemeClr val="bg1"/>
                </a:solidFill>
              </a:rPr>
              <a:t> s’offre à un large public, pour la randonnée, des sentiers balisés permettent de se promener pendant des heures sans revenir sur ses pas et surtout en choisissant la difficulté ; juste randonner autour du village, ou pousser vers le Champ du Feu. En hiver ces sentiers se transforment en pistes de ski de fond. 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L’amateur d’histoire ne sera pas en reste, et pourra découvrir un passé riche en évènements, une fontaine à la mémoire de Heidi </a:t>
            </a:r>
            <a:r>
              <a:rPr lang="fr-FR" dirty="0" err="1" smtClean="0">
                <a:solidFill>
                  <a:schemeClr val="bg1"/>
                </a:solidFill>
              </a:rPr>
              <a:t>Hautval</a:t>
            </a:r>
            <a:r>
              <a:rPr lang="fr-FR" dirty="0" smtClean="0">
                <a:solidFill>
                  <a:schemeClr val="bg1"/>
                </a:solidFill>
              </a:rPr>
              <a:t>, née au village, ou des bâtiments ayant accueilli le Maréchal Joffre, le Général de Gaulle ou encore Anatole France. 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Le village est simplement unique, c’est un coin de sérénité qui permet d’oublier les tracas de la vie… Sarah Bernhard ne s’y était pas trompée en venant au </a:t>
            </a:r>
            <a:r>
              <a:rPr lang="fr-FR" dirty="0" err="1" smtClean="0">
                <a:solidFill>
                  <a:schemeClr val="bg1"/>
                </a:solidFill>
              </a:rPr>
              <a:t>Hohwald</a:t>
            </a:r>
            <a:r>
              <a:rPr lang="fr-FR" dirty="0" smtClean="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207519_122151798746389131_46055121759277562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960814_122151799988389131_43046937234520470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023118_122151800150389131_30820045722657891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064313_122151800312389131_7198315989277678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948267_122151798752389131_70733871028331541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247010_122151799088389131_59613999530920731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081876_122151799784389131_55574969725304036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172205_122151799478389131_59405801003573428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330063_122151799244389131_49290818364054058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084075_122151799316389131_11800512953277315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89909"/>
            <a:ext cx="7740650" cy="35812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095030_122151799706389131_27919790549127310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170884_122151799148389131_4146156576691142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172200_122151799778389131_42345937309790359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189802_122151799616389131_57998077093388395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203124_122151799442389131_16580737780533672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203659_122151800480389131_27241951438887704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204425_122151799604389131_56328550759200509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204467_122151799898389131_82338066680508550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205766_122151800156389131_47407226711729985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3165"/>
            <a:ext cx="7740650" cy="469470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207899_122151798896389131_52786160558632836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215183_122151800390389131_34271114132974078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216505_122151799610389131_30158600152639917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233881_122151800492389131_30310456662515095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2192" y="0"/>
            <a:ext cx="689626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336525_122151800324389131_55687227490293484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514383_122151800054389131_13054211258083503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515177_122151798758389131_54328057156234124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787255_122151799982389131_51905874678991018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794568_122151798914389131_64482238336563808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806757_122151798920389131_13097448893465900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15043" y="0"/>
            <a:ext cx="471056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808115_122151800228389131_74257744189227431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820563_122151799094389131_91213529782663185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093875_122151799280389131_37001611334598651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8258310_122151799424389131_12316093172908521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362734_122151799004389131_38261120838070926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40650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Capture d’écran 2024-08-14 17053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06427" y="3880817"/>
            <a:ext cx="1194888" cy="151594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9019" y="4932000"/>
            <a:ext cx="1419152" cy="73885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51959" y="2334719"/>
            <a:ext cx="1064245" cy="1188000"/>
          </a:xfrm>
          <a:prstGeom prst="rect">
            <a:avLst/>
          </a:prstGeom>
        </p:spPr>
      </p:pic>
      <p:sp>
        <p:nvSpPr>
          <p:cNvPr id="7" name="Étoile à 12 branches 6"/>
          <p:cNvSpPr>
            <a:spLocks noChangeAspect="1"/>
          </p:cNvSpPr>
          <p:nvPr/>
        </p:nvSpPr>
        <p:spPr>
          <a:xfrm>
            <a:off x="4128368" y="3456604"/>
            <a:ext cx="959434" cy="612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842" tIns="48922" rIns="97842" bIns="48922" rtlCol="0" anchor="ctr"/>
          <a:lstStyle/>
          <a:p>
            <a:pPr algn="ctr" defTabSz="978426"/>
            <a:r>
              <a:rPr lang="fr-FR" sz="1200" smtClean="0">
                <a:solidFill>
                  <a:srgbClr val="FF0000"/>
                </a:solidFill>
                <a:latin typeface="Rockwell" pitchFamily="18" charset="0"/>
              </a:rPr>
              <a:t>2552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967358" y="2941163"/>
            <a:ext cx="971619" cy="2988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lIns="97842" tIns="48922" rIns="97842" bIns="48922" rtlCol="0">
            <a:spAutoFit/>
          </a:bodyPr>
          <a:lstStyle/>
          <a:p>
            <a:pPr defTabSz="978426"/>
            <a:r>
              <a:rPr lang="fr-FR" sz="1300" b="1" dirty="0" smtClean="0">
                <a:solidFill>
                  <a:srgbClr val="FF0000"/>
                </a:solidFill>
              </a:rPr>
              <a:t>04.08.2025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999609" y="5076002"/>
            <a:ext cx="2058775" cy="714351"/>
          </a:xfrm>
          <a:prstGeom prst="rect">
            <a:avLst/>
          </a:prstGeom>
          <a:noFill/>
        </p:spPr>
        <p:txBody>
          <a:bodyPr wrap="none" lIns="97842" tIns="48921" rIns="97842" bIns="48921" rtlCol="0">
            <a:spAutoFit/>
          </a:bodyPr>
          <a:lstStyle/>
          <a:p>
            <a:pPr defTabSz="853584"/>
            <a:r>
              <a:rPr lang="fr-FR" sz="40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  <a:endParaRPr lang="fr-FR" sz="40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3839185" y="2016426"/>
            <a:ext cx="1926061" cy="714351"/>
          </a:xfrm>
          <a:prstGeom prst="rect">
            <a:avLst/>
          </a:prstGeom>
          <a:noFill/>
        </p:spPr>
        <p:txBody>
          <a:bodyPr wrap="none" lIns="97842" tIns="48921" rIns="97842" bIns="48921" rtlCol="0">
            <a:spAutoFit/>
          </a:bodyPr>
          <a:lstStyle/>
          <a:p>
            <a:pPr defTabSz="853584"/>
            <a:r>
              <a:rPr lang="fr-FR" sz="40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3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60940" y="303190"/>
            <a:ext cx="4243482" cy="1329904"/>
          </a:xfrm>
          <a:prstGeom prst="rect">
            <a:avLst/>
          </a:prstGeom>
          <a:noFill/>
        </p:spPr>
        <p:txBody>
          <a:bodyPr wrap="square" lIns="97842" tIns="48921" rIns="97842" bIns="48921" rtlCol="0">
            <a:spAutoFit/>
          </a:bodyPr>
          <a:lstStyle/>
          <a:p>
            <a:pPr algn="ctr" defTabSz="853584"/>
            <a:r>
              <a:rPr lang="en-US" sz="40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African  </a:t>
            </a:r>
            <a:r>
              <a:rPr lang="en-US" sz="40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Kora</a:t>
            </a:r>
            <a:r>
              <a:rPr lang="en-US" sz="40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Inspirations</a:t>
            </a:r>
            <a:endParaRPr lang="fr-FR" sz="40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637765" y="272807"/>
            <a:ext cx="1773743" cy="198000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4966563" y="5305802"/>
            <a:ext cx="2613619" cy="375552"/>
          </a:xfrm>
          <a:prstGeom prst="rect">
            <a:avLst/>
          </a:prstGeom>
        </p:spPr>
        <p:txBody>
          <a:bodyPr wrap="none" lIns="82360" tIns="41180" rIns="82360" bIns="41180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Shannon  </a:t>
            </a:r>
            <a:r>
              <a:rPr lang="fr-FR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cockinette</a:t>
            </a:r>
            <a:endParaRPr lang="fr-FR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393139" y="3790186"/>
            <a:ext cx="1724502" cy="375552"/>
          </a:xfrm>
          <a:prstGeom prst="rect">
            <a:avLst/>
          </a:prstGeom>
        </p:spPr>
        <p:txBody>
          <a:bodyPr wrap="none" lIns="82360" tIns="41180" rIns="82360" bIns="41180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Participation</a:t>
            </a:r>
            <a:endParaRPr lang="fr-FR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42259" y="2160439"/>
            <a:ext cx="2676923" cy="163448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00"/>
          </a:p>
        </p:txBody>
      </p:sp>
      <p:sp>
        <p:nvSpPr>
          <p:cNvPr id="19" name="Ellipse 18"/>
          <p:cNvSpPr>
            <a:spLocks noChangeAspect="1"/>
          </p:cNvSpPr>
          <p:nvPr/>
        </p:nvSpPr>
        <p:spPr>
          <a:xfrm>
            <a:off x="472447" y="2232000"/>
            <a:ext cx="2357091" cy="2160000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0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3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15" grpId="0"/>
      <p:bldP spid="16" grpId="0"/>
      <p:bldP spid="19" grpId="0" animBg="1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3048</TotalTime>
  <Words>87</Words>
  <Application>Microsoft Office PowerPoint</Application>
  <PresentationFormat>Personnalisé</PresentationFormat>
  <Paragraphs>27</Paragraphs>
  <Slides>37</Slides>
  <Notes>2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37</vt:i4>
      </vt:variant>
    </vt:vector>
  </HeadingPairs>
  <TitlesOfParts>
    <vt:vector size="39" baseType="lpstr">
      <vt:lpstr>11_Thème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426</cp:revision>
  <dcterms:created xsi:type="dcterms:W3CDTF">2020-05-12T17:47:43Z</dcterms:created>
  <dcterms:modified xsi:type="dcterms:W3CDTF">2025-08-12T18:41:03Z</dcterms:modified>
</cp:coreProperties>
</file>