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  <p:sldMasterId id="2147484104" r:id="rId2"/>
    <p:sldMasterId id="2147484116" r:id="rId3"/>
  </p:sldMasterIdLst>
  <p:notesMasterIdLst>
    <p:notesMasterId r:id="rId46"/>
  </p:notesMasterIdLst>
  <p:sldIdLst>
    <p:sldId id="464" r:id="rId4"/>
    <p:sldId id="466" r:id="rId5"/>
    <p:sldId id="470" r:id="rId6"/>
    <p:sldId id="469" r:id="rId7"/>
    <p:sldId id="468" r:id="rId8"/>
    <p:sldId id="467" r:id="rId9"/>
    <p:sldId id="471" r:id="rId10"/>
    <p:sldId id="503" r:id="rId11"/>
    <p:sldId id="502" r:id="rId12"/>
    <p:sldId id="501" r:id="rId13"/>
    <p:sldId id="500" r:id="rId14"/>
    <p:sldId id="499" r:id="rId15"/>
    <p:sldId id="498" r:id="rId16"/>
    <p:sldId id="497" r:id="rId17"/>
    <p:sldId id="496" r:id="rId18"/>
    <p:sldId id="495" r:id="rId19"/>
    <p:sldId id="494" r:id="rId20"/>
    <p:sldId id="493" r:id="rId21"/>
    <p:sldId id="492" r:id="rId22"/>
    <p:sldId id="491" r:id="rId23"/>
    <p:sldId id="490" r:id="rId24"/>
    <p:sldId id="489" r:id="rId25"/>
    <p:sldId id="488" r:id="rId26"/>
    <p:sldId id="487" r:id="rId27"/>
    <p:sldId id="486" r:id="rId28"/>
    <p:sldId id="485" r:id="rId29"/>
    <p:sldId id="484" r:id="rId30"/>
    <p:sldId id="483" r:id="rId31"/>
    <p:sldId id="482" r:id="rId32"/>
    <p:sldId id="481" r:id="rId33"/>
    <p:sldId id="480" r:id="rId34"/>
    <p:sldId id="479" r:id="rId35"/>
    <p:sldId id="478" r:id="rId36"/>
    <p:sldId id="477" r:id="rId37"/>
    <p:sldId id="476" r:id="rId38"/>
    <p:sldId id="475" r:id="rId39"/>
    <p:sldId id="474" r:id="rId40"/>
    <p:sldId id="473" r:id="rId41"/>
    <p:sldId id="505" r:id="rId42"/>
    <p:sldId id="504" r:id="rId43"/>
    <p:sldId id="472" r:id="rId44"/>
    <p:sldId id="465" r:id="rId45"/>
  </p:sldIdLst>
  <p:sldSz cx="7704138" cy="5761038"/>
  <p:notesSz cx="6858000" cy="9144000"/>
  <p:defaultTextStyle>
    <a:defPPr>
      <a:defRPr lang="fr-FR"/>
    </a:defPPr>
    <a:lvl1pPr marL="0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289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567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846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1129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1412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699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1979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2263" algn="l" defTabSz="98056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/T2M5Xaka/78ON3cxDSBw==" hashData="ByBd8lroe3z7DFuFD+eICMXlEh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EFB90"/>
    <a:srgbClr val="FDF70F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1771" y="-72"/>
      </p:cViewPr>
      <p:guideLst>
        <p:guide orient="horz" pos="1815"/>
        <p:guide pos="2427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765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529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294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7057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821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586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2351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4116" algn="l" defTabSz="823529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6" y="1789834"/>
            <a:ext cx="6548517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69" y="3264589"/>
            <a:ext cx="5392898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9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53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2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0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91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7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81" y="3702056"/>
            <a:ext cx="6548517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81" y="2441778"/>
            <a:ext cx="6548517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4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53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8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22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071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916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76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326" y="1344394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81" y="1344394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1" y="1289576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57" indent="0">
              <a:buNone/>
              <a:defRPr sz="2000" b="1"/>
            </a:lvl2pPr>
            <a:lvl3pPr marL="916905" indent="0">
              <a:buNone/>
              <a:defRPr sz="1800" b="1"/>
            </a:lvl3pPr>
            <a:lvl4pPr marL="1375357" indent="0">
              <a:buNone/>
              <a:defRPr sz="1600" b="1"/>
            </a:lvl4pPr>
            <a:lvl5pPr marL="1833807" indent="0">
              <a:buNone/>
              <a:defRPr sz="1600" b="1"/>
            </a:lvl5pPr>
            <a:lvl6pPr marL="2292262" indent="0">
              <a:buNone/>
              <a:defRPr sz="1600" b="1"/>
            </a:lvl6pPr>
            <a:lvl7pPr marL="2750717" indent="0">
              <a:buNone/>
              <a:defRPr sz="1600" b="1"/>
            </a:lvl7pPr>
            <a:lvl8pPr marL="3209167" indent="0">
              <a:buNone/>
              <a:defRPr sz="1600" b="1"/>
            </a:lvl8pPr>
            <a:lvl9pPr marL="3667621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31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713" y="1289576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57" indent="0">
              <a:buNone/>
              <a:defRPr sz="2000" b="1"/>
            </a:lvl2pPr>
            <a:lvl3pPr marL="916905" indent="0">
              <a:buNone/>
              <a:defRPr sz="1800" b="1"/>
            </a:lvl3pPr>
            <a:lvl4pPr marL="1375357" indent="0">
              <a:buNone/>
              <a:defRPr sz="1600" b="1"/>
            </a:lvl4pPr>
            <a:lvl5pPr marL="1833807" indent="0">
              <a:buNone/>
              <a:defRPr sz="1600" b="1"/>
            </a:lvl5pPr>
            <a:lvl6pPr marL="2292262" indent="0">
              <a:buNone/>
              <a:defRPr sz="1600" b="1"/>
            </a:lvl6pPr>
            <a:lvl7pPr marL="2750717" indent="0">
              <a:buNone/>
              <a:defRPr sz="1600" b="1"/>
            </a:lvl7pPr>
            <a:lvl8pPr marL="3209167" indent="0">
              <a:buNone/>
              <a:defRPr sz="1600" b="1"/>
            </a:lvl8pPr>
            <a:lvl9pPr marL="3667621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713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20" y="229555"/>
            <a:ext cx="2534607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0" y="229428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20" y="1205551"/>
            <a:ext cx="2534607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457" indent="0">
              <a:buNone/>
              <a:defRPr sz="1300"/>
            </a:lvl2pPr>
            <a:lvl3pPr marL="916905" indent="0">
              <a:buNone/>
              <a:defRPr sz="1000"/>
            </a:lvl3pPr>
            <a:lvl4pPr marL="1375357" indent="0">
              <a:buNone/>
              <a:defRPr sz="900"/>
            </a:lvl4pPr>
            <a:lvl5pPr marL="1833807" indent="0">
              <a:buNone/>
              <a:defRPr sz="900"/>
            </a:lvl5pPr>
            <a:lvl6pPr marL="2292262" indent="0">
              <a:buNone/>
              <a:defRPr sz="900"/>
            </a:lvl6pPr>
            <a:lvl7pPr marL="2750717" indent="0">
              <a:buNone/>
              <a:defRPr sz="900"/>
            </a:lvl7pPr>
            <a:lvl8pPr marL="3209167" indent="0">
              <a:buNone/>
              <a:defRPr sz="900"/>
            </a:lvl8pPr>
            <a:lvl9pPr marL="366762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6" y="4032781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6" y="514955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457" indent="0">
              <a:buNone/>
              <a:defRPr sz="2800"/>
            </a:lvl2pPr>
            <a:lvl3pPr marL="916905" indent="0">
              <a:buNone/>
              <a:defRPr sz="2400"/>
            </a:lvl3pPr>
            <a:lvl4pPr marL="1375357" indent="0">
              <a:buNone/>
              <a:defRPr sz="2000"/>
            </a:lvl4pPr>
            <a:lvl5pPr marL="1833807" indent="0">
              <a:buNone/>
              <a:defRPr sz="2000"/>
            </a:lvl5pPr>
            <a:lvl6pPr marL="2292262" indent="0">
              <a:buNone/>
              <a:defRPr sz="2000"/>
            </a:lvl6pPr>
            <a:lvl7pPr marL="2750717" indent="0">
              <a:buNone/>
              <a:defRPr sz="2000"/>
            </a:lvl7pPr>
            <a:lvl8pPr marL="3209167" indent="0">
              <a:buNone/>
              <a:defRPr sz="2000"/>
            </a:lvl8pPr>
            <a:lvl9pPr marL="3667621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6" y="4508822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457" indent="0">
              <a:buNone/>
              <a:defRPr sz="1300"/>
            </a:lvl2pPr>
            <a:lvl3pPr marL="916905" indent="0">
              <a:buNone/>
              <a:defRPr sz="1000"/>
            </a:lvl3pPr>
            <a:lvl4pPr marL="1375357" indent="0">
              <a:buNone/>
              <a:defRPr sz="900"/>
            </a:lvl4pPr>
            <a:lvl5pPr marL="1833807" indent="0">
              <a:buNone/>
              <a:defRPr sz="900"/>
            </a:lvl5pPr>
            <a:lvl6pPr marL="2292262" indent="0">
              <a:buNone/>
              <a:defRPr sz="900"/>
            </a:lvl6pPr>
            <a:lvl7pPr marL="2750717" indent="0">
              <a:buNone/>
              <a:defRPr sz="900"/>
            </a:lvl7pPr>
            <a:lvl8pPr marL="3209167" indent="0">
              <a:buNone/>
              <a:defRPr sz="900"/>
            </a:lvl8pPr>
            <a:lvl9pPr marL="366762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629" y="230762"/>
            <a:ext cx="173343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9" y="230762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38" y="1789673"/>
            <a:ext cx="6548517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4" y="3264613"/>
            <a:ext cx="5392896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9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7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2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9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95" y="3702017"/>
            <a:ext cx="6548517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95" y="2441793"/>
            <a:ext cx="6548517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46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9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23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98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73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47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22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97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26" y="1344264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8" y="1344264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4" y="1289583"/>
            <a:ext cx="3403999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467" indent="0">
              <a:buNone/>
              <a:defRPr sz="2000" b="1"/>
            </a:lvl2pPr>
            <a:lvl3pPr marL="914932" indent="0">
              <a:buNone/>
              <a:defRPr sz="1800" b="1"/>
            </a:lvl3pPr>
            <a:lvl4pPr marL="1372399" indent="0">
              <a:buNone/>
              <a:defRPr sz="1600" b="1"/>
            </a:lvl4pPr>
            <a:lvl5pPr marL="1829864" indent="0">
              <a:buNone/>
              <a:defRPr sz="1600" b="1"/>
            </a:lvl5pPr>
            <a:lvl6pPr marL="2287330" indent="0">
              <a:buNone/>
              <a:defRPr sz="1600" b="1"/>
            </a:lvl6pPr>
            <a:lvl7pPr marL="2744795" indent="0">
              <a:buNone/>
              <a:defRPr sz="1600" b="1"/>
            </a:lvl7pPr>
            <a:lvl8pPr marL="3202260" indent="0">
              <a:buNone/>
              <a:defRPr sz="1600" b="1"/>
            </a:lvl8pPr>
            <a:lvl9pPr marL="3659726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4" y="1827021"/>
            <a:ext cx="3403999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614" y="1289583"/>
            <a:ext cx="3405336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467" indent="0">
              <a:buNone/>
              <a:defRPr sz="2000" b="1"/>
            </a:lvl2pPr>
            <a:lvl3pPr marL="914932" indent="0">
              <a:buNone/>
              <a:defRPr sz="1800" b="1"/>
            </a:lvl3pPr>
            <a:lvl4pPr marL="1372399" indent="0">
              <a:buNone/>
              <a:defRPr sz="1600" b="1"/>
            </a:lvl4pPr>
            <a:lvl5pPr marL="1829864" indent="0">
              <a:buNone/>
              <a:defRPr sz="1600" b="1"/>
            </a:lvl5pPr>
            <a:lvl6pPr marL="2287330" indent="0">
              <a:buNone/>
              <a:defRPr sz="1600" b="1"/>
            </a:lvl6pPr>
            <a:lvl7pPr marL="2744795" indent="0">
              <a:buNone/>
              <a:defRPr sz="1600" b="1"/>
            </a:lvl7pPr>
            <a:lvl8pPr marL="3202260" indent="0">
              <a:buNone/>
              <a:defRPr sz="1600" b="1"/>
            </a:lvl8pPr>
            <a:lvl9pPr marL="3659726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614" y="1827021"/>
            <a:ext cx="3405336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32" y="229396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24" y="229379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32" y="1205568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467" indent="0">
              <a:buNone/>
              <a:defRPr sz="1200"/>
            </a:lvl2pPr>
            <a:lvl3pPr marL="914932" indent="0">
              <a:buNone/>
              <a:defRPr sz="1000"/>
            </a:lvl3pPr>
            <a:lvl4pPr marL="1372399" indent="0">
              <a:buNone/>
              <a:defRPr sz="900"/>
            </a:lvl4pPr>
            <a:lvl5pPr marL="1829864" indent="0">
              <a:buNone/>
              <a:defRPr sz="900"/>
            </a:lvl5pPr>
            <a:lvl6pPr marL="2287330" indent="0">
              <a:buNone/>
              <a:defRPr sz="900"/>
            </a:lvl6pPr>
            <a:lvl7pPr marL="2744795" indent="0">
              <a:buNone/>
              <a:defRPr sz="900"/>
            </a:lvl7pPr>
            <a:lvl8pPr marL="3202260" indent="0">
              <a:buNone/>
              <a:defRPr sz="900"/>
            </a:lvl8pPr>
            <a:lvl9pPr marL="3659726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85" y="4032726"/>
            <a:ext cx="4622483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85" y="514784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467" indent="0">
              <a:buNone/>
              <a:defRPr sz="2800"/>
            </a:lvl2pPr>
            <a:lvl3pPr marL="914932" indent="0">
              <a:buNone/>
              <a:defRPr sz="2400"/>
            </a:lvl3pPr>
            <a:lvl4pPr marL="1372399" indent="0">
              <a:buNone/>
              <a:defRPr sz="2000"/>
            </a:lvl4pPr>
            <a:lvl5pPr marL="1829864" indent="0">
              <a:buNone/>
              <a:defRPr sz="2000"/>
            </a:lvl5pPr>
            <a:lvl6pPr marL="2287330" indent="0">
              <a:buNone/>
              <a:defRPr sz="2000"/>
            </a:lvl6pPr>
            <a:lvl7pPr marL="2744795" indent="0">
              <a:buNone/>
              <a:defRPr sz="2000"/>
            </a:lvl7pPr>
            <a:lvl8pPr marL="3202260" indent="0">
              <a:buNone/>
              <a:defRPr sz="2000"/>
            </a:lvl8pPr>
            <a:lvl9pPr marL="3659726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85" y="4508813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467" indent="0">
              <a:buNone/>
              <a:defRPr sz="1200"/>
            </a:lvl2pPr>
            <a:lvl3pPr marL="914932" indent="0">
              <a:buNone/>
              <a:defRPr sz="1000"/>
            </a:lvl3pPr>
            <a:lvl4pPr marL="1372399" indent="0">
              <a:buNone/>
              <a:defRPr sz="900"/>
            </a:lvl4pPr>
            <a:lvl5pPr marL="1829864" indent="0">
              <a:buNone/>
              <a:defRPr sz="900"/>
            </a:lvl5pPr>
            <a:lvl6pPr marL="2287330" indent="0">
              <a:buNone/>
              <a:defRPr sz="900"/>
            </a:lvl6pPr>
            <a:lvl7pPr marL="2744795" indent="0">
              <a:buNone/>
              <a:defRPr sz="900"/>
            </a:lvl7pPr>
            <a:lvl8pPr marL="3202260" indent="0">
              <a:buNone/>
              <a:defRPr sz="900"/>
            </a:lvl8pPr>
            <a:lvl9pPr marL="3659726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500" y="230713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5" y="230713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3" y="1789834"/>
            <a:ext cx="6548517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69" y="3264589"/>
            <a:ext cx="5392898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5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2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0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93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7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8" y="3702056"/>
            <a:ext cx="6548517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8" y="2441778"/>
            <a:ext cx="6548517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48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54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9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24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08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93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78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323" y="1344391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8" y="1344391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9" y="1289576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87" indent="0">
              <a:buNone/>
              <a:defRPr sz="2000" b="1"/>
            </a:lvl2pPr>
            <a:lvl3pPr marL="916965" indent="0">
              <a:buNone/>
              <a:defRPr sz="1800" b="1"/>
            </a:lvl3pPr>
            <a:lvl4pPr marL="1375446" indent="0">
              <a:buNone/>
              <a:defRPr sz="1600" b="1"/>
            </a:lvl4pPr>
            <a:lvl5pPr marL="1833925" indent="0">
              <a:buNone/>
              <a:defRPr sz="1600" b="1"/>
            </a:lvl5pPr>
            <a:lvl6pPr marL="2292409" indent="0">
              <a:buNone/>
              <a:defRPr sz="1600" b="1"/>
            </a:lvl6pPr>
            <a:lvl7pPr marL="2750894" indent="0">
              <a:buNone/>
              <a:defRPr sz="1600" b="1"/>
            </a:lvl7pPr>
            <a:lvl8pPr marL="3209374" indent="0">
              <a:buNone/>
              <a:defRPr sz="1600" b="1"/>
            </a:lvl8pPr>
            <a:lvl9pPr marL="366785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9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713" y="1289576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87" indent="0">
              <a:buNone/>
              <a:defRPr sz="2000" b="1"/>
            </a:lvl2pPr>
            <a:lvl3pPr marL="916965" indent="0">
              <a:buNone/>
              <a:defRPr sz="1800" b="1"/>
            </a:lvl3pPr>
            <a:lvl4pPr marL="1375446" indent="0">
              <a:buNone/>
              <a:defRPr sz="1600" b="1"/>
            </a:lvl4pPr>
            <a:lvl5pPr marL="1833925" indent="0">
              <a:buNone/>
              <a:defRPr sz="1600" b="1"/>
            </a:lvl5pPr>
            <a:lvl6pPr marL="2292409" indent="0">
              <a:buNone/>
              <a:defRPr sz="1600" b="1"/>
            </a:lvl6pPr>
            <a:lvl7pPr marL="2750894" indent="0">
              <a:buNone/>
              <a:defRPr sz="1600" b="1"/>
            </a:lvl7pPr>
            <a:lvl8pPr marL="3209374" indent="0">
              <a:buNone/>
              <a:defRPr sz="1600" b="1"/>
            </a:lvl8pPr>
            <a:lvl9pPr marL="366785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713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20" y="229555"/>
            <a:ext cx="2534607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0" y="229428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20" y="1205551"/>
            <a:ext cx="2534607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487" indent="0">
              <a:buNone/>
              <a:defRPr sz="1300"/>
            </a:lvl2pPr>
            <a:lvl3pPr marL="916965" indent="0">
              <a:buNone/>
              <a:defRPr sz="1000"/>
            </a:lvl3pPr>
            <a:lvl4pPr marL="1375446" indent="0">
              <a:buNone/>
              <a:defRPr sz="900"/>
            </a:lvl4pPr>
            <a:lvl5pPr marL="1833925" indent="0">
              <a:buNone/>
              <a:defRPr sz="900"/>
            </a:lvl5pPr>
            <a:lvl6pPr marL="2292409" indent="0">
              <a:buNone/>
              <a:defRPr sz="900"/>
            </a:lvl6pPr>
            <a:lvl7pPr marL="2750894" indent="0">
              <a:buNone/>
              <a:defRPr sz="900"/>
            </a:lvl7pPr>
            <a:lvl8pPr marL="3209374" indent="0">
              <a:buNone/>
              <a:defRPr sz="900"/>
            </a:lvl8pPr>
            <a:lvl9pPr marL="366785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3" y="4032781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3" y="514952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487" indent="0">
              <a:buNone/>
              <a:defRPr sz="2800"/>
            </a:lvl2pPr>
            <a:lvl3pPr marL="916965" indent="0">
              <a:buNone/>
              <a:defRPr sz="2400"/>
            </a:lvl3pPr>
            <a:lvl4pPr marL="1375446" indent="0">
              <a:buNone/>
              <a:defRPr sz="2000"/>
            </a:lvl4pPr>
            <a:lvl5pPr marL="1833925" indent="0">
              <a:buNone/>
              <a:defRPr sz="2000"/>
            </a:lvl5pPr>
            <a:lvl6pPr marL="2292409" indent="0">
              <a:buNone/>
              <a:defRPr sz="2000"/>
            </a:lvl6pPr>
            <a:lvl7pPr marL="2750894" indent="0">
              <a:buNone/>
              <a:defRPr sz="2000"/>
            </a:lvl7pPr>
            <a:lvl8pPr marL="3209374" indent="0">
              <a:buNone/>
              <a:defRPr sz="2000"/>
            </a:lvl8pPr>
            <a:lvl9pPr marL="366785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3" y="4508821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487" indent="0">
              <a:buNone/>
              <a:defRPr sz="1300"/>
            </a:lvl2pPr>
            <a:lvl3pPr marL="916965" indent="0">
              <a:buNone/>
              <a:defRPr sz="1000"/>
            </a:lvl3pPr>
            <a:lvl4pPr marL="1375446" indent="0">
              <a:buNone/>
              <a:defRPr sz="900"/>
            </a:lvl4pPr>
            <a:lvl5pPr marL="1833925" indent="0">
              <a:buNone/>
              <a:defRPr sz="900"/>
            </a:lvl5pPr>
            <a:lvl6pPr marL="2292409" indent="0">
              <a:buNone/>
              <a:defRPr sz="900"/>
            </a:lvl6pPr>
            <a:lvl7pPr marL="2750894" indent="0">
              <a:buNone/>
              <a:defRPr sz="900"/>
            </a:lvl7pPr>
            <a:lvl8pPr marL="3209374" indent="0">
              <a:buNone/>
              <a:defRPr sz="900"/>
            </a:lvl8pPr>
            <a:lvl9pPr marL="366785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626" y="230762"/>
            <a:ext cx="173343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9" y="230762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39" y="230885"/>
            <a:ext cx="6933725" cy="960174"/>
          </a:xfrm>
          <a:prstGeom prst="rect">
            <a:avLst/>
          </a:prstGeom>
        </p:spPr>
        <p:txBody>
          <a:bodyPr vert="horz" lIns="91689" tIns="45841" rIns="91689" bIns="4584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9" y="1344394"/>
            <a:ext cx="6933725" cy="3802019"/>
          </a:xfrm>
          <a:prstGeom prst="rect">
            <a:avLst/>
          </a:prstGeom>
        </p:spPr>
        <p:txBody>
          <a:bodyPr vert="horz" lIns="91689" tIns="45841" rIns="91689" bIns="4584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337" y="5339683"/>
            <a:ext cx="1797632" cy="306722"/>
          </a:xfrm>
          <a:prstGeom prst="rect">
            <a:avLst/>
          </a:prstGeom>
        </p:spPr>
        <p:txBody>
          <a:bodyPr vert="horz" lIns="91689" tIns="45841" rIns="91689" bIns="45841" rtlCol="0" anchor="ctr"/>
          <a:lstStyle>
            <a:lvl1pPr algn="l" defTabSz="9169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378" y="5339683"/>
            <a:ext cx="2439644" cy="306722"/>
          </a:xfrm>
          <a:prstGeom prst="rect">
            <a:avLst/>
          </a:prstGeom>
        </p:spPr>
        <p:txBody>
          <a:bodyPr vert="horz" lIns="91689" tIns="45841" rIns="91689" bIns="45841" rtlCol="0" anchor="ctr"/>
          <a:lstStyle>
            <a:lvl1pPr algn="ctr" defTabSz="9169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430" y="5339683"/>
            <a:ext cx="1797632" cy="306722"/>
          </a:xfrm>
          <a:prstGeom prst="rect">
            <a:avLst/>
          </a:prstGeom>
        </p:spPr>
        <p:txBody>
          <a:bodyPr vert="horz" lIns="91689" tIns="45841" rIns="91689" bIns="45841" rtlCol="0" anchor="ctr"/>
          <a:lstStyle>
            <a:lvl1pPr algn="r" defTabSz="9169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transition spd="med">
    <p:random/>
  </p:transition>
  <p:txStyles>
    <p:titleStyle>
      <a:lvl1pPr algn="ctr" defTabSz="916905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848" indent="-343848" algn="l" defTabSz="91690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984" indent="-286534" algn="l" defTabSz="91690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6130" indent="-229234" algn="l" defTabSz="91690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582" indent="-229234" algn="l" defTabSz="91690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3036" indent="-229234" algn="l" defTabSz="91690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1497" indent="-229234" algn="l" defTabSz="9169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9942" indent="-229234" algn="l" defTabSz="9169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8394" indent="-229234" algn="l" defTabSz="9169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6846" indent="-229234" algn="l" defTabSz="91690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457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905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5357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807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2262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0717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9167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7621" algn="l" defTabSz="9169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17" y="230728"/>
            <a:ext cx="6933725" cy="960173"/>
          </a:xfrm>
          <a:prstGeom prst="rect">
            <a:avLst/>
          </a:prstGeom>
        </p:spPr>
        <p:txBody>
          <a:bodyPr vert="horz" lIns="91493" tIns="45746" rIns="91493" bIns="4574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17" y="1344264"/>
            <a:ext cx="6933725" cy="3802019"/>
          </a:xfrm>
          <a:prstGeom prst="rect">
            <a:avLst/>
          </a:prstGeom>
        </p:spPr>
        <p:txBody>
          <a:bodyPr vert="horz" lIns="91493" tIns="45746" rIns="91493" bIns="4574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23" y="5339641"/>
            <a:ext cx="1797632" cy="306722"/>
          </a:xfrm>
          <a:prstGeom prst="rect">
            <a:avLst/>
          </a:prstGeom>
        </p:spPr>
        <p:txBody>
          <a:bodyPr vert="horz" lIns="91493" tIns="45746" rIns="91493" bIns="45746" rtlCol="0" anchor="ctr"/>
          <a:lstStyle>
            <a:lvl1pPr algn="l" defTabSz="91493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66" y="5339641"/>
            <a:ext cx="2439644" cy="306722"/>
          </a:xfrm>
          <a:prstGeom prst="rect">
            <a:avLst/>
          </a:prstGeom>
        </p:spPr>
        <p:txBody>
          <a:bodyPr vert="horz" lIns="91493" tIns="45746" rIns="91493" bIns="45746" rtlCol="0" anchor="ctr"/>
          <a:lstStyle>
            <a:lvl1pPr algn="ctr" defTabSz="91493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316" y="5339641"/>
            <a:ext cx="1797632" cy="306722"/>
          </a:xfrm>
          <a:prstGeom prst="rect">
            <a:avLst/>
          </a:prstGeom>
        </p:spPr>
        <p:txBody>
          <a:bodyPr vert="horz" lIns="91493" tIns="45746" rIns="91493" bIns="45746" rtlCol="0" anchor="ctr"/>
          <a:lstStyle>
            <a:lvl1pPr algn="r" defTabSz="91493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ransition spd="med">
    <p:random/>
  </p:transition>
  <p:txStyles>
    <p:titleStyle>
      <a:lvl1pPr algn="ctr" defTabSz="91493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098" indent="-343098" algn="l" defTabSz="91493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3382" indent="-285917" algn="l" defTabSz="91493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665" indent="-228733" algn="l" defTabSz="91493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1131" indent="-228733" algn="l" defTabSz="91493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8597" indent="-228733" algn="l" defTabSz="91493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6062" indent="-228733" algn="l" defTabSz="9149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3530" indent="-228733" algn="l" defTabSz="9149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0995" indent="-228733" algn="l" defTabSz="9149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8459" indent="-228733" algn="l" defTabSz="91493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467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932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2399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864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7330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4795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2260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9726" algn="l" defTabSz="91493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38" y="230885"/>
            <a:ext cx="6933725" cy="960174"/>
          </a:xfrm>
          <a:prstGeom prst="rect">
            <a:avLst/>
          </a:prstGeom>
        </p:spPr>
        <p:txBody>
          <a:bodyPr vert="horz" lIns="91695" tIns="45844" rIns="91695" bIns="4584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8" y="1344391"/>
            <a:ext cx="6933725" cy="3802019"/>
          </a:xfrm>
          <a:prstGeom prst="rect">
            <a:avLst/>
          </a:prstGeom>
        </p:spPr>
        <p:txBody>
          <a:bodyPr vert="horz" lIns="91695" tIns="45844" rIns="91695" bIns="4584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337" y="5339683"/>
            <a:ext cx="1797632" cy="306722"/>
          </a:xfrm>
          <a:prstGeom prst="rect">
            <a:avLst/>
          </a:prstGeom>
        </p:spPr>
        <p:txBody>
          <a:bodyPr vert="horz" lIns="91695" tIns="45844" rIns="91695" bIns="4584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965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6965"/>
              <a:t>12/08/2025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378" y="5339683"/>
            <a:ext cx="2439644" cy="306722"/>
          </a:xfrm>
          <a:prstGeom prst="rect">
            <a:avLst/>
          </a:prstGeom>
        </p:spPr>
        <p:txBody>
          <a:bodyPr vert="horz" lIns="91695" tIns="45844" rIns="91695" bIns="4584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96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430" y="5339683"/>
            <a:ext cx="1797632" cy="306722"/>
          </a:xfrm>
          <a:prstGeom prst="rect">
            <a:avLst/>
          </a:prstGeom>
        </p:spPr>
        <p:txBody>
          <a:bodyPr vert="horz" lIns="91695" tIns="45844" rIns="91695" bIns="4584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965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696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>
    <p:random/>
  </p:transition>
  <p:txStyles>
    <p:titleStyle>
      <a:lvl1pPr algn="ctr" defTabSz="916965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870" indent="-343870" algn="l" defTabSz="91696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5032" indent="-286553" algn="l" defTabSz="91696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6204" indent="-229249" algn="l" defTabSz="9169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686" indent="-229249" algn="l" defTabSz="91696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3168" indent="-229249" algn="l" defTabSz="91696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1659" indent="-229249" algn="l" defTabSz="91696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0134" indent="-229249" algn="l" defTabSz="91696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8615" indent="-229249" algn="l" defTabSz="91696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7097" indent="-229249" algn="l" defTabSz="91696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487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965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5446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925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2409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0894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9374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7857" algn="l" defTabSz="9169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484256" y="30323"/>
            <a:ext cx="3591370" cy="3135479"/>
          </a:xfrm>
          <a:prstGeom prst="rect">
            <a:avLst/>
          </a:prstGeom>
          <a:noFill/>
        </p:spPr>
        <p:txBody>
          <a:bodyPr wrap="none" lIns="76888" tIns="38443" rIns="76888" bIns="38443" rtlCol="0">
            <a:prstTxWarp prst="textArchUpPour">
              <a:avLst/>
            </a:prstTxWarp>
            <a:spAutoFit/>
          </a:bodyPr>
          <a:lstStyle/>
          <a:p>
            <a:pPr defTabSz="916886"/>
            <a:r>
              <a:rPr lang="fr-FR" sz="74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4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154056"/>
            <a:ext cx="7704138" cy="1426693"/>
          </a:xfrm>
          <a:prstGeom prst="rect">
            <a:avLst/>
          </a:prstGeom>
          <a:noFill/>
        </p:spPr>
        <p:txBody>
          <a:bodyPr wrap="none" lIns="76888" tIns="38443" rIns="76888" bIns="38443" rtlCol="0">
            <a:prstTxWarp prst="textPlain">
              <a:avLst/>
            </a:prstTxWarp>
            <a:spAutoFit/>
          </a:bodyPr>
          <a:lstStyle/>
          <a:p>
            <a:pPr algn="ctr" defTabSz="916886"/>
            <a:r>
              <a:rPr lang="fr-FR" sz="5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0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 defTabSz="916886"/>
            <a:r>
              <a:rPr lang="fr-FR" sz="61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OÙ  SUIS -JE ? </a:t>
            </a:r>
            <a:endParaRPr lang="fr-FR" sz="50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5543" y="2607422"/>
            <a:ext cx="3730745" cy="1765632"/>
          </a:xfrm>
          <a:prstGeom prst="rect">
            <a:avLst/>
          </a:prstGeom>
        </p:spPr>
        <p:txBody>
          <a:bodyPr wrap="square" lIns="102636" tIns="51318" rIns="102636" bIns="51318">
            <a:spAutoFit/>
          </a:bodyPr>
          <a:lstStyle/>
          <a:p>
            <a:pPr algn="ctr" defTabSz="916886"/>
            <a:r>
              <a:rPr lang="fr-FR" sz="2700" b="1" dirty="0" smtClean="0">
                <a:solidFill>
                  <a:prstClr val="white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 defTabSz="916886"/>
            <a:r>
              <a:rPr lang="fr-FR" sz="2700" b="1" dirty="0" smtClean="0">
                <a:solidFill>
                  <a:prstClr val="white"/>
                </a:solidFill>
                <a:latin typeface="Chiller" pitchFamily="82" charset="0"/>
              </a:rPr>
              <a:t>Plus elle vous en dit, moins vous en savez.</a:t>
            </a:r>
            <a:endParaRPr lang="fr-FR" sz="27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39880" y="2637745"/>
            <a:ext cx="2038571" cy="1000967"/>
          </a:xfrm>
          <a:prstGeom prst="rect">
            <a:avLst/>
          </a:prstGeom>
          <a:noFill/>
        </p:spPr>
        <p:txBody>
          <a:bodyPr wrap="square" lIns="76888" tIns="38443" rIns="76888" bIns="38443" rtlCol="0">
            <a:spAutoFit/>
          </a:bodyPr>
          <a:lstStyle/>
          <a:p>
            <a:pPr algn="ctr" defTabSz="916886"/>
            <a:r>
              <a:rPr lang="fr-FR" sz="15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</a:t>
            </a:r>
          </a:p>
          <a:p>
            <a:pPr algn="ctr" defTabSz="916886"/>
            <a:r>
              <a:rPr lang="fr-FR" sz="15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un randonneur  </a:t>
            </a:r>
          </a:p>
          <a:p>
            <a:pPr algn="ctr" defTabSz="916886"/>
            <a:r>
              <a:rPr lang="fr-FR" sz="15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</a:t>
            </a:r>
          </a:p>
          <a:p>
            <a:pPr algn="ctr" defTabSz="916886"/>
            <a:r>
              <a:rPr lang="fr-FR" sz="15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60394" y="3365677"/>
            <a:ext cx="979258" cy="842413"/>
          </a:xfrm>
          <a:prstGeom prst="rect">
            <a:avLst/>
          </a:prstGeom>
        </p:spPr>
        <p:txBody>
          <a:bodyPr wrap="none" lIns="77005" tIns="38502" rIns="77005" bIns="38502">
            <a:spAutoFit/>
          </a:bodyPr>
          <a:lstStyle/>
          <a:p>
            <a:pPr defTabSz="916886"/>
            <a:r>
              <a:rPr lang="fr-FR" sz="50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23</a:t>
            </a:r>
            <a:endParaRPr lang="fr-FR" sz="1800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89765" y="60638"/>
            <a:ext cx="1144017" cy="757972"/>
          </a:xfrm>
          <a:prstGeom prst="rect">
            <a:avLst/>
          </a:prstGeom>
        </p:spPr>
      </p:pic>
      <p:sp>
        <p:nvSpPr>
          <p:cNvPr id="14" name="Rectangle 13"/>
          <p:cNvSpPr>
            <a:spLocks noChangeAspect="1"/>
          </p:cNvSpPr>
          <p:nvPr/>
        </p:nvSpPr>
        <p:spPr>
          <a:xfrm>
            <a:off x="2850644" y="2152785"/>
            <a:ext cx="3231677" cy="447088"/>
          </a:xfrm>
          <a:prstGeom prst="rect">
            <a:avLst/>
          </a:prstGeom>
        </p:spPr>
        <p:txBody>
          <a:bodyPr wrap="none" lIns="77005" tIns="38502" rIns="77005" bIns="38502">
            <a:spAutoFit/>
          </a:bodyPr>
          <a:lstStyle/>
          <a:p>
            <a:pPr defTabSz="916886"/>
            <a:r>
              <a:rPr lang="fr-FR" sz="2400" dirty="0" smtClean="0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sz="2400" dirty="0" err="1" smtClean="0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sz="2400" dirty="0">
              <a:ln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4396634"/>
            <a:ext cx="7704138" cy="5275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4" tIns="38507" rIns="77014" bIns="38507" rtlCol="0" anchor="ctr"/>
          <a:lstStyle/>
          <a:p>
            <a:pPr algn="ctr" defTabSz="916886"/>
            <a:r>
              <a:rPr lang="fr-FR" sz="2400" dirty="0" smtClean="0">
                <a:solidFill>
                  <a:prstClr val="white"/>
                </a:solidFill>
              </a:rPr>
              <a:t>Clique  sur  chaque  photo  pour  connaitre  la  réponse</a:t>
            </a:r>
            <a:endParaRPr lang="fr-FR" sz="2400" dirty="0">
              <a:solidFill>
                <a:prstClr val="white"/>
              </a:solidFill>
            </a:endParaRPr>
          </a:p>
        </p:txBody>
      </p:sp>
      <p:pic>
        <p:nvPicPr>
          <p:cNvPr id="16" name="Image 15" descr="476556195_122143971212389131_8249638440017138098_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1800000" cy="2015160"/>
          </a:xfrm>
          <a:prstGeom prst="rect">
            <a:avLst/>
          </a:prstGeom>
        </p:spPr>
      </p:pic>
      <p:pic>
        <p:nvPicPr>
          <p:cNvPr id="18" name="Image 17" descr="483530796_122149209218389131_8916476485321530672_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53575" y="1008311"/>
            <a:ext cx="1350563" cy="1512000"/>
          </a:xfrm>
          <a:prstGeom prst="rect">
            <a:avLst/>
          </a:prstGeom>
        </p:spPr>
      </p:pic>
      <p:pic>
        <p:nvPicPr>
          <p:cNvPr id="13" name="AFRICAN 15  MUSIC FOR MEDITATION III KORA INSPIRATIONS.wav">
            <a:hlinkClick r:id="" action="ppaction://media"/>
          </p:cNvPr>
          <p:cNvPicPr>
            <a:picLocks noRot="1" noChangeAspect="1"/>
          </p:cNvPicPr>
          <p:nvPr>
            <a:wavAudioFile r:embed="rId1" name="AFRICAN 15  MUSIC FOR MEDITATION III KORA INSPIRATIONS.wav"/>
          </p:nvPr>
        </p:nvPicPr>
        <p:blipFill>
          <a:blip r:embed="rId8" cstate="print"/>
          <a:stretch>
            <a:fillRect/>
          </a:stretch>
        </p:blipFill>
        <p:spPr>
          <a:xfrm>
            <a:off x="4572149" y="165638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700"/>
                            </p:stCondLst>
                            <p:childTnLst>
                              <p:par>
                                <p:cTn id="31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700"/>
                            </p:stCondLst>
                            <p:childTnLst>
                              <p:par>
                                <p:cTn id="4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700"/>
                            </p:stCondLst>
                            <p:childTnLst>
                              <p:par>
                                <p:cTn id="4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700"/>
                            </p:stCondLst>
                            <p:childTnLst>
                              <p:par>
                                <p:cTn id="5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700"/>
                            </p:stCondLst>
                            <p:childTnLst>
                              <p:par>
                                <p:cTn id="54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ndl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schemeClr val="bg1"/>
                </a:solidFill>
              </a:rPr>
              <a:t>Andlau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ar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bg1"/>
                </a:solidFill>
              </a:rPr>
              <a:t>Barr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AR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bg1"/>
                </a:solidFill>
              </a:rPr>
              <a:t>Barr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AR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bg1"/>
                </a:solidFill>
              </a:rPr>
              <a:t>Barr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ernardvill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schemeClr val="bg1"/>
                </a:solidFill>
              </a:rPr>
              <a:t>Bernardvillé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ibliothèque Humaniste Sélest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bg1"/>
                </a:solidFill>
              </a:rPr>
              <a:t>Bibliothèque Humaniste Sélestat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OERS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schemeClr val="bg1"/>
                </a:solidFill>
              </a:rPr>
              <a:t>Boersch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tters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schemeClr val="bg1"/>
                </a:solidFill>
              </a:rPr>
              <a:t>Itterswiller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a mairie d'Epf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bg1"/>
                </a:solidFill>
              </a:rPr>
              <a:t>La mairie d'</a:t>
            </a:r>
            <a:r>
              <a:rPr lang="fr-FR" sz="2400" b="1" dirty="0" err="1" smtClean="0">
                <a:solidFill>
                  <a:schemeClr val="bg1"/>
                </a:solidFill>
              </a:rPr>
              <a:t>Epfig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e lavoir d'Eich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bg1"/>
                </a:solidFill>
              </a:rPr>
              <a:t>Le lavoir d'</a:t>
            </a:r>
            <a:r>
              <a:rPr lang="fr-FR" sz="2400" b="1" dirty="0" err="1" smtClean="0">
                <a:solidFill>
                  <a:schemeClr val="bg1"/>
                </a:solidFill>
              </a:rPr>
              <a:t>Eichhoffen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arck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bg1"/>
                </a:solidFill>
              </a:rPr>
              <a:t>Marckolsheim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ttelberg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schemeClr val="bg1"/>
                </a:solidFill>
              </a:rPr>
              <a:t>Mittelbergheim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ttelberg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prstClr val="white"/>
                </a:solidFill>
              </a:rPr>
              <a:t>Mittelbergheim</a:t>
            </a:r>
            <a:endParaRPr lang="fr-FR" sz="24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eichsfe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prstClr val="white"/>
                </a:solidFill>
              </a:rPr>
              <a:t>Reichsfeld</a:t>
            </a:r>
            <a:endParaRPr lang="fr-FR" sz="24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osenwiller fontaine au carrefour de la rue de M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prstClr val="white"/>
                </a:solidFill>
              </a:rPr>
              <a:t>Rosenwiller</a:t>
            </a:r>
            <a:r>
              <a:rPr lang="fr-FR" sz="2400" b="1" dirty="0" smtClean="0">
                <a:solidFill>
                  <a:prstClr val="white"/>
                </a:solidFill>
              </a:rPr>
              <a:t>, fontaine au carrefour de la rue de Molsheim</a:t>
            </a:r>
            <a:endParaRPr lang="fr-FR" sz="24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aint Nabor prés de la carriè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prstClr val="white"/>
                </a:solidFill>
              </a:rPr>
              <a:t>Saint </a:t>
            </a:r>
            <a:r>
              <a:rPr lang="fr-FR" sz="2400" b="1" dirty="0" err="1" smtClean="0">
                <a:solidFill>
                  <a:prstClr val="white"/>
                </a:solidFill>
              </a:rPr>
              <a:t>Nabor</a:t>
            </a:r>
            <a:r>
              <a:rPr lang="fr-FR" sz="2400" b="1" dirty="0" smtClean="0">
                <a:solidFill>
                  <a:prstClr val="white"/>
                </a:solidFill>
              </a:rPr>
              <a:t> prés de la carrière</a:t>
            </a:r>
            <a:endParaRPr lang="fr-FR" sz="24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aint-Pierre-Bois483894321_122149209266389131_8534225710948599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prstClr val="white"/>
                </a:solidFill>
              </a:rPr>
              <a:t>Saint-Pierre-Bois</a:t>
            </a:r>
            <a:endParaRPr lang="fr-FR" sz="24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33517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hannon FÊTE SES 8 ANS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EFB9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schemeClr val="tx1"/>
                </a:solidFill>
              </a:rPr>
              <a:t>Shannon fête ses 8 ans</a:t>
            </a:r>
            <a:endParaRPr lang="fr-F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t Hippolyte dans le 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smtClean="0">
                <a:solidFill>
                  <a:prstClr val="white"/>
                </a:solidFill>
              </a:rPr>
              <a:t>St Hippolyte 68</a:t>
            </a:r>
            <a:endParaRPr lang="fr-FR" sz="24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VILLÉ et FOUCHY464474105_1869539626908316_6494821735132711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45164"/>
            <a:ext cx="7704138" cy="527521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18" tIns="38509" rIns="77018" bIns="38509" rtlCol="0" anchor="ctr"/>
          <a:lstStyle/>
          <a:p>
            <a:pPr algn="ctr" defTabSz="916945"/>
            <a:r>
              <a:rPr lang="fr-FR" sz="2400" b="1" dirty="0" err="1" smtClean="0">
                <a:solidFill>
                  <a:prstClr val="white"/>
                </a:solidFill>
              </a:rPr>
              <a:t>Fouchy</a:t>
            </a:r>
            <a:endParaRPr lang="fr-FR" sz="24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9986" y="3880815"/>
            <a:ext cx="1189251" cy="15159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410" y="4932000"/>
            <a:ext cx="1412458" cy="73885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84398" y="2376468"/>
            <a:ext cx="105922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108899" y="3456604"/>
            <a:ext cx="898737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82" tIns="45741" rIns="91482" bIns="45741" rtlCol="0" anchor="ctr"/>
          <a:lstStyle/>
          <a:p>
            <a:pPr algn="ctr" defTabSz="914825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2551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943926" y="2941164"/>
            <a:ext cx="896484" cy="27704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91482" tIns="45741" rIns="91482" bIns="45741" rtlCol="0">
            <a:spAutoFit/>
          </a:bodyPr>
          <a:lstStyle/>
          <a:p>
            <a:pPr defTabSz="914825"/>
            <a:r>
              <a:rPr lang="fr-FR" sz="1200" b="1" dirty="0" smtClean="0">
                <a:solidFill>
                  <a:srgbClr val="FF0000"/>
                </a:solidFill>
              </a:rPr>
              <a:t>03.08.2025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990176" y="5076002"/>
            <a:ext cx="2124103" cy="649663"/>
          </a:xfrm>
          <a:prstGeom prst="rect">
            <a:avLst/>
          </a:prstGeom>
          <a:noFill/>
        </p:spPr>
        <p:txBody>
          <a:bodyPr wrap="none" lIns="91482" tIns="45741" rIns="91482" bIns="45741" rtlCol="0">
            <a:spAutoFit/>
          </a:bodyPr>
          <a:lstStyle/>
          <a:p>
            <a:pPr defTabSz="914825"/>
            <a:r>
              <a:rPr lang="fr-FR" sz="36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821078" y="2016423"/>
            <a:ext cx="2123401" cy="649663"/>
          </a:xfrm>
          <a:prstGeom prst="rect">
            <a:avLst/>
          </a:prstGeom>
          <a:noFill/>
        </p:spPr>
        <p:txBody>
          <a:bodyPr wrap="none" lIns="91482" tIns="45741" rIns="91482" bIns="45741" rtlCol="0">
            <a:spAutoFit/>
          </a:bodyPr>
          <a:lstStyle/>
          <a:p>
            <a:pPr defTabSz="914825"/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0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0652" y="303190"/>
            <a:ext cx="6057252" cy="1206957"/>
          </a:xfrm>
          <a:prstGeom prst="rect">
            <a:avLst/>
          </a:prstGeom>
          <a:noFill/>
        </p:spPr>
        <p:txBody>
          <a:bodyPr wrap="square" lIns="91482" tIns="45741" rIns="91482" bIns="45741" rtlCol="0">
            <a:spAutoFit/>
          </a:bodyPr>
          <a:lstStyle/>
          <a:p>
            <a:pPr algn="ctr" defTabSz="914825"/>
            <a:r>
              <a:rPr lang="en-US" sz="36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AFRICAN  MUSIC  FOR KORA  INSPIRATIONS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796285" y="288233"/>
            <a:ext cx="1765376" cy="1980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943136" y="5305804"/>
            <a:ext cx="2460634" cy="354757"/>
          </a:xfrm>
          <a:prstGeom prst="rect">
            <a:avLst/>
          </a:prstGeom>
        </p:spPr>
        <p:txBody>
          <a:bodyPr wrap="none" lIns="77006" tIns="38503" rIns="77006" bIns="38503">
            <a:spAutoFit/>
          </a:bodyPr>
          <a:lstStyle/>
          <a:p>
            <a:pPr defTabSz="916905"/>
            <a:r>
              <a:rPr lang="fr-FR" sz="1800" dirty="0" smtClean="0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sz="1800" dirty="0" err="1" smtClean="0">
                <a:ln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sz="1800" dirty="0">
              <a:ln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367700" y="3790189"/>
            <a:ext cx="1624005" cy="354763"/>
          </a:xfrm>
          <a:prstGeom prst="rect">
            <a:avLst/>
          </a:prstGeom>
        </p:spPr>
        <p:txBody>
          <a:bodyPr wrap="none" lIns="77006" tIns="38503" rIns="77006" bIns="38503">
            <a:spAutoFit/>
          </a:bodyPr>
          <a:lstStyle/>
          <a:p>
            <a:pPr defTabSz="916905"/>
            <a:r>
              <a:rPr lang="fr-FR" sz="1800" dirty="0" smtClean="0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sz="1800" dirty="0">
              <a:ln>
                <a:solidFill>
                  <a:prstClr val="black"/>
                </a:solidFill>
              </a:ln>
              <a:solidFill>
                <a:prstClr val="white"/>
              </a:solidFill>
            </a:endParaRPr>
          </a:p>
        </p:txBody>
      </p:sp>
      <p:pic>
        <p:nvPicPr>
          <p:cNvPr id="19" name="Image 18" descr="baba_the_storytell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7157" y="1849563"/>
            <a:ext cx="2236078" cy="257710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2828</TotalTime>
  <Words>213</Words>
  <Application>Microsoft Office PowerPoint</Application>
  <PresentationFormat>Personnalisé</PresentationFormat>
  <Paragraphs>60</Paragraphs>
  <Slides>42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42</vt:i4>
      </vt:variant>
    </vt:vector>
  </HeadingPairs>
  <TitlesOfParts>
    <vt:vector size="45" baseType="lpstr">
      <vt:lpstr>12_Thème Office</vt:lpstr>
      <vt:lpstr>23_Thème Office</vt:lpstr>
      <vt:lpstr>13_Thème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420</cp:revision>
  <dcterms:created xsi:type="dcterms:W3CDTF">2020-05-12T17:47:43Z</dcterms:created>
  <dcterms:modified xsi:type="dcterms:W3CDTF">2025-08-12T18:37:24Z</dcterms:modified>
</cp:coreProperties>
</file>