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5"/>
  </p:notesMasterIdLst>
  <p:sldIdLst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5" r:id="rId17"/>
    <p:sldId id="276" r:id="rId18"/>
    <p:sldId id="277" r:id="rId19"/>
    <p:sldId id="280" r:id="rId20"/>
    <p:sldId id="281" r:id="rId21"/>
    <p:sldId id="282" r:id="rId22"/>
    <p:sldId id="258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10" r:id="rId50"/>
    <p:sldId id="311" r:id="rId51"/>
    <p:sldId id="312" r:id="rId52"/>
    <p:sldId id="313" r:id="rId53"/>
    <p:sldId id="257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2OO2O3wG8AE1qOfFIb6aw==" hashData="yB1gCgigHJCY6WH0oC96fEYQp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188" autoAdjust="0"/>
    <p:restoredTop sz="94660"/>
  </p:normalViewPr>
  <p:slideViewPr>
    <p:cSldViewPr>
      <p:cViewPr varScale="1">
        <p:scale>
          <a:sx n="91" d="100"/>
          <a:sy n="91" d="100"/>
        </p:scale>
        <p:origin x="-259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CAFD4-97E9-403B-B265-8849C244698C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364B05-1E6F-4348-B1FF-23F2258B10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64B05-1E6F-4348-B1FF-23F2258B10A1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37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23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1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2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3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4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6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6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0" y="3706266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0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87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17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25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34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43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51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60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6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0" y="134511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49" y="134511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876" indent="0">
              <a:buNone/>
              <a:defRPr sz="2100" b="1"/>
            </a:lvl2pPr>
            <a:lvl3pPr marL="941747" indent="0">
              <a:buNone/>
              <a:defRPr sz="1800" b="1"/>
            </a:lvl3pPr>
            <a:lvl4pPr marL="1412594" indent="0">
              <a:buNone/>
              <a:defRPr sz="1700" b="1"/>
            </a:lvl4pPr>
            <a:lvl5pPr marL="1883471" indent="0">
              <a:buNone/>
              <a:defRPr sz="1700" b="1"/>
            </a:lvl5pPr>
            <a:lvl6pPr marL="2354317" indent="0">
              <a:buNone/>
              <a:defRPr sz="1700" b="1"/>
            </a:lvl6pPr>
            <a:lvl7pPr marL="2825194" indent="0">
              <a:buNone/>
              <a:defRPr sz="1700" b="1"/>
            </a:lvl7pPr>
            <a:lvl8pPr marL="3296061" indent="0">
              <a:buNone/>
              <a:defRPr sz="1700" b="1"/>
            </a:lvl8pPr>
            <a:lvl9pPr marL="376691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0" y="128961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876" indent="0">
              <a:buNone/>
              <a:defRPr sz="2100" b="1"/>
            </a:lvl2pPr>
            <a:lvl3pPr marL="941747" indent="0">
              <a:buNone/>
              <a:defRPr sz="1800" b="1"/>
            </a:lvl3pPr>
            <a:lvl4pPr marL="1412594" indent="0">
              <a:buNone/>
              <a:defRPr sz="1700" b="1"/>
            </a:lvl4pPr>
            <a:lvl5pPr marL="1883471" indent="0">
              <a:buNone/>
              <a:defRPr sz="1700" b="1"/>
            </a:lvl5pPr>
            <a:lvl6pPr marL="2354317" indent="0">
              <a:buNone/>
              <a:defRPr sz="1700" b="1"/>
            </a:lvl6pPr>
            <a:lvl7pPr marL="2825194" indent="0">
              <a:buNone/>
              <a:defRPr sz="1700" b="1"/>
            </a:lvl7pPr>
            <a:lvl8pPr marL="3296061" indent="0">
              <a:buNone/>
              <a:defRPr sz="1700" b="1"/>
            </a:lvl8pPr>
            <a:lvl9pPr marL="376691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0" y="1827149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90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3215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905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876" indent="0">
              <a:buNone/>
              <a:defRPr sz="1300"/>
            </a:lvl2pPr>
            <a:lvl3pPr marL="941747" indent="0">
              <a:buNone/>
              <a:defRPr sz="1100"/>
            </a:lvl3pPr>
            <a:lvl4pPr marL="1412594" indent="0">
              <a:buNone/>
              <a:defRPr sz="1000"/>
            </a:lvl4pPr>
            <a:lvl5pPr marL="1883471" indent="0">
              <a:buNone/>
              <a:defRPr sz="1000"/>
            </a:lvl5pPr>
            <a:lvl6pPr marL="2354317" indent="0">
              <a:buNone/>
              <a:defRPr sz="1000"/>
            </a:lvl6pPr>
            <a:lvl7pPr marL="2825194" indent="0">
              <a:buNone/>
              <a:defRPr sz="1000"/>
            </a:lvl7pPr>
            <a:lvl8pPr marL="3296061" indent="0">
              <a:buNone/>
              <a:defRPr sz="1000"/>
            </a:lvl8pPr>
            <a:lvl9pPr marL="376691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68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40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876" indent="0">
              <a:buNone/>
              <a:defRPr sz="2900"/>
            </a:lvl2pPr>
            <a:lvl3pPr marL="941747" indent="0">
              <a:buNone/>
              <a:defRPr sz="2500"/>
            </a:lvl3pPr>
            <a:lvl4pPr marL="1412594" indent="0">
              <a:buNone/>
              <a:defRPr sz="2100"/>
            </a:lvl4pPr>
            <a:lvl5pPr marL="1883471" indent="0">
              <a:buNone/>
              <a:defRPr sz="2100"/>
            </a:lvl5pPr>
            <a:lvl6pPr marL="2354317" indent="0">
              <a:buNone/>
              <a:defRPr sz="2100"/>
            </a:lvl6pPr>
            <a:lvl7pPr marL="2825194" indent="0">
              <a:buNone/>
              <a:defRPr sz="2100"/>
            </a:lvl7pPr>
            <a:lvl8pPr marL="3296061" indent="0">
              <a:buNone/>
              <a:defRPr sz="2100"/>
            </a:lvl8pPr>
            <a:lvl9pPr marL="376691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876" indent="0">
              <a:buNone/>
              <a:defRPr sz="1300"/>
            </a:lvl2pPr>
            <a:lvl3pPr marL="941747" indent="0">
              <a:buNone/>
              <a:defRPr sz="1100"/>
            </a:lvl3pPr>
            <a:lvl4pPr marL="1412594" indent="0">
              <a:buNone/>
              <a:defRPr sz="1000"/>
            </a:lvl4pPr>
            <a:lvl5pPr marL="1883471" indent="0">
              <a:buNone/>
              <a:defRPr sz="1000"/>
            </a:lvl5pPr>
            <a:lvl6pPr marL="2354317" indent="0">
              <a:buNone/>
              <a:defRPr sz="1000"/>
            </a:lvl6pPr>
            <a:lvl7pPr marL="2825194" indent="0">
              <a:buNone/>
              <a:defRPr sz="1000"/>
            </a:lvl7pPr>
            <a:lvl8pPr marL="3296061" indent="0">
              <a:buNone/>
              <a:defRPr sz="1000"/>
            </a:lvl8pPr>
            <a:lvl9pPr marL="376691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5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405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8" y="1791285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94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1" y="370368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1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92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2" y="134492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9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9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148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67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99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67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83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03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7" indent="0">
              <a:buNone/>
              <a:defRPr sz="2900"/>
            </a:lvl2pPr>
            <a:lvl3pPr marL="945642" indent="0">
              <a:buNone/>
              <a:defRPr sz="2500"/>
            </a:lvl3pPr>
            <a:lvl4pPr marL="1418429" indent="0">
              <a:buNone/>
              <a:defRPr sz="2100"/>
            </a:lvl4pPr>
            <a:lvl5pPr marL="1891250" indent="0">
              <a:buNone/>
              <a:defRPr sz="2100"/>
            </a:lvl5pPr>
            <a:lvl6pPr marL="2364046" indent="0">
              <a:buNone/>
              <a:defRPr sz="2100"/>
            </a:lvl6pPr>
            <a:lvl7pPr marL="2836859" indent="0">
              <a:buNone/>
              <a:defRPr sz="2100"/>
            </a:lvl7pPr>
            <a:lvl8pPr marL="3309677" indent="0">
              <a:buNone/>
              <a:defRPr sz="2100"/>
            </a:lvl8pPr>
            <a:lvl9pPr marL="378247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2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2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0C91F-545A-4B46-9890-C691A0E5EAE5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3E580-8B6A-4C68-9A26-725513D8D8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1" y="232111"/>
            <a:ext cx="7776688" cy="960175"/>
          </a:xfrm>
          <a:prstGeom prst="rect">
            <a:avLst/>
          </a:prstGeom>
        </p:spPr>
        <p:txBody>
          <a:bodyPr vert="horz" lIns="93579" tIns="46772" rIns="93579" bIns="467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1" y="1345117"/>
            <a:ext cx="7776688" cy="3802019"/>
          </a:xfrm>
          <a:prstGeom prst="rect">
            <a:avLst/>
          </a:prstGeom>
        </p:spPr>
        <p:txBody>
          <a:bodyPr vert="horz" lIns="93579" tIns="46772" rIns="93579" bIns="467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3031"/>
            <a:ext cx="2016178" cy="306722"/>
          </a:xfrm>
          <a:prstGeom prst="rect">
            <a:avLst/>
          </a:prstGeom>
        </p:spPr>
        <p:txBody>
          <a:bodyPr vert="horz" lIns="93579" tIns="46772" rIns="93579" bIns="46772" rtlCol="0" anchor="ctr"/>
          <a:lstStyle>
            <a:lvl1pPr algn="l" defTabSz="9417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82" y="5343031"/>
            <a:ext cx="2736242" cy="306722"/>
          </a:xfrm>
          <a:prstGeom prst="rect">
            <a:avLst/>
          </a:prstGeom>
        </p:spPr>
        <p:txBody>
          <a:bodyPr vert="horz" lIns="93579" tIns="46772" rIns="93579" bIns="46772" rtlCol="0" anchor="ctr"/>
          <a:lstStyle>
            <a:lvl1pPr algn="ctr" defTabSz="9417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33" y="5343031"/>
            <a:ext cx="2016178" cy="306722"/>
          </a:xfrm>
          <a:prstGeom prst="rect">
            <a:avLst/>
          </a:prstGeom>
        </p:spPr>
        <p:txBody>
          <a:bodyPr vert="horz" lIns="93579" tIns="46772" rIns="93579" bIns="46772" rtlCol="0" anchor="ctr"/>
          <a:lstStyle>
            <a:lvl1pPr algn="r" defTabSz="9417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174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159" indent="-353159" algn="l" defTabSz="94174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5149" indent="-294291" algn="l" defTabSz="94174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7179" indent="-235455" algn="l" defTabSz="94174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8027" indent="-235455" algn="l" defTabSz="94174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8906" indent="-235455" algn="l" defTabSz="94174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9732" indent="-235455" algn="l" defTabSz="9417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0625" indent="-235455" algn="l" defTabSz="9417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1478" indent="-235455" algn="l" defTabSz="9417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2375" indent="-235455" algn="l" defTabSz="9417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876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1747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2594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3471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4317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5194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061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6915" algn="l" defTabSz="9417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7" y="232336"/>
            <a:ext cx="7776686" cy="960174"/>
          </a:xfrm>
          <a:prstGeom prst="rect">
            <a:avLst/>
          </a:prstGeom>
        </p:spPr>
        <p:txBody>
          <a:bodyPr vert="horz" lIns="94146" tIns="47050" rIns="94146" bIns="4705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7" y="1344921"/>
            <a:ext cx="7776686" cy="3802019"/>
          </a:xfrm>
          <a:prstGeom prst="rect">
            <a:avLst/>
          </a:prstGeom>
        </p:spPr>
        <p:txBody>
          <a:bodyPr vert="horz" lIns="94146" tIns="47050" rIns="94146" bIns="4705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l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ct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6" y="5340804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56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7" indent="-354627" algn="l" defTabSz="9456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7" indent="-295504" algn="l" defTabSz="9456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3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31" indent="-236433" algn="l" defTabSz="9456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59" indent="-236433" algn="l" defTabSz="9456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46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7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75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900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42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2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5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46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5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7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74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483479" y="936000"/>
            <a:ext cx="5879147" cy="4576444"/>
          </a:xfrm>
          <a:prstGeom prst="rect">
            <a:avLst/>
          </a:prstGeom>
          <a:noFill/>
        </p:spPr>
        <p:txBody>
          <a:bodyPr wrap="none" lIns="78471" tIns="39222" rIns="78471" bIns="39222" rtlCol="0">
            <a:prstTxWarp prst="textArchUpPour">
              <a:avLst/>
            </a:prstTxWarp>
            <a:spAutoFit/>
          </a:bodyPr>
          <a:lstStyle/>
          <a:p>
            <a:pPr defTabSz="941738"/>
            <a:r>
              <a:rPr lang="fr-FR" sz="77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40909" y="4464000"/>
            <a:ext cx="8640762" cy="1224099"/>
          </a:xfrm>
          <a:prstGeom prst="rect">
            <a:avLst/>
          </a:prstGeom>
          <a:noFill/>
        </p:spPr>
        <p:txBody>
          <a:bodyPr wrap="none" lIns="78471" tIns="39222" rIns="78471" bIns="39222" rtlCol="0">
            <a:prstTxWarp prst="textPlain">
              <a:avLst/>
            </a:prstTxWarp>
            <a:spAutoFit/>
          </a:bodyPr>
          <a:lstStyle/>
          <a:p>
            <a:pPr algn="ctr" defTabSz="941738"/>
            <a:r>
              <a:rPr lang="fr-FR" sz="5300" dirty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25400">
                  <a:solidFill>
                    <a:srgbClr val="FFC000"/>
                  </a:solidFill>
                </a:ln>
                <a:solidFill>
                  <a:srgbClr val="F79646">
                    <a:lumMod val="50000"/>
                  </a:srgbClr>
                </a:solidFill>
                <a:latin typeface="Broadway" pitchFamily="82" charset="0"/>
              </a:rPr>
              <a:t>des châteaux  </a:t>
            </a:r>
          </a:p>
          <a:p>
            <a:pPr algn="ctr" defTabSz="941738"/>
            <a:r>
              <a:rPr lang="fr-FR" sz="5300" dirty="0" smtClean="0">
                <a:ln w="25400">
                  <a:solidFill>
                    <a:srgbClr val="FFC000"/>
                  </a:solidFill>
                </a:ln>
                <a:solidFill>
                  <a:srgbClr val="F79646">
                    <a:lumMod val="50000"/>
                  </a:srgbClr>
                </a:solidFill>
                <a:latin typeface="Broadway" pitchFamily="82" charset="0"/>
              </a:rPr>
              <a:t> par l'</a:t>
            </a:r>
            <a:r>
              <a:rPr lang="fr-FR" sz="5300" dirty="0" err="1" smtClean="0">
                <a:ln w="25400">
                  <a:solidFill>
                    <a:srgbClr val="FFC000"/>
                  </a:solidFill>
                </a:ln>
                <a:solidFill>
                  <a:srgbClr val="F79646">
                    <a:lumMod val="50000"/>
                  </a:srgbClr>
                </a:solidFill>
                <a:latin typeface="Broadway" pitchFamily="82" charset="0"/>
              </a:rPr>
              <a:t>oeil</a:t>
            </a:r>
            <a:r>
              <a:rPr lang="fr-FR" sz="5300" dirty="0" smtClean="0">
                <a:ln w="25400">
                  <a:solidFill>
                    <a:srgbClr val="FFC000"/>
                  </a:solidFill>
                </a:ln>
                <a:solidFill>
                  <a:srgbClr val="F79646">
                    <a:lumMod val="50000"/>
                  </a:srgbClr>
                </a:solidFill>
                <a:latin typeface="Broadway" pitchFamily="82" charset="0"/>
              </a:rPr>
              <a:t> des touristes </a:t>
            </a:r>
            <a:endParaRPr lang="fr-FR" sz="5300" dirty="0">
              <a:ln w="25400">
                <a:solidFill>
                  <a:srgbClr val="FFC000"/>
                </a:solidFill>
              </a:ln>
              <a:solidFill>
                <a:srgbClr val="F79646">
                  <a:lumMod val="50000"/>
                </a:srgbClr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703" y="152121"/>
            <a:ext cx="1938495" cy="2183224"/>
          </a:xfrm>
          <a:prstGeom prst="rect">
            <a:avLst/>
          </a:prstGeom>
        </p:spPr>
        <p:txBody>
          <a:bodyPr wrap="square" lIns="104739" tIns="52355" rIns="104739" bIns="52355">
            <a:spAutoFit/>
          </a:bodyPr>
          <a:lstStyle/>
          <a:p>
            <a:pPr algn="ctr" defTabSz="941738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840661" y="216000"/>
            <a:ext cx="1800102" cy="1310316"/>
          </a:xfrm>
          <a:prstGeom prst="rect">
            <a:avLst/>
          </a:prstGeom>
          <a:noFill/>
        </p:spPr>
        <p:txBody>
          <a:bodyPr wrap="square" lIns="78471" tIns="39222" rIns="78471" bIns="39222" rtlCol="0">
            <a:spAutoFit/>
          </a:bodyPr>
          <a:lstStyle/>
          <a:p>
            <a:pPr algn="ctr" defTabSz="941738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</a:t>
            </a:r>
          </a:p>
          <a:p>
            <a:pPr algn="ctr" defTabSz="941738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différents randonneurs  </a:t>
            </a:r>
          </a:p>
          <a:p>
            <a:pPr algn="ctr" defTabSz="941738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</a:t>
            </a:r>
          </a:p>
          <a:p>
            <a:pPr algn="ctr" defTabSz="941738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">
            <a:off x="1417660" y="2648832"/>
            <a:ext cx="1667138" cy="14805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304000" y="432247"/>
            <a:ext cx="3499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Balade  en  Alsace</a:t>
            </a:r>
            <a:endParaRPr lang="fr-FR" sz="2400" dirty="0"/>
          </a:p>
        </p:txBody>
      </p:sp>
      <p:pic>
        <p:nvPicPr>
          <p:cNvPr id="9" name="Musique médiévale 8 - Celtic Medieval Fantasy EPIC Battle.wav">
            <a:hlinkClick r:id="" action="ppaction://media"/>
          </p:cNvPr>
          <p:cNvPicPr>
            <a:picLocks noRot="1" noChangeAspect="1"/>
          </p:cNvPicPr>
          <p:nvPr>
            <a:wavAudioFile r:embed="rId1" name="Musique médiévale 8 - Celtic Medieval Fantasy EPIC Battle.wav"/>
          </p:nvPr>
        </p:nvPicPr>
        <p:blipFill>
          <a:blip r:embed="rId5" cstate="print"/>
          <a:stretch>
            <a:fillRect/>
          </a:stretch>
        </p:blipFill>
        <p:spPr>
          <a:xfrm>
            <a:off x="8064797" y="39606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4968_1123079719821501_8610939697001309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3683" y="0"/>
            <a:ext cx="49733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Ferre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05776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32149" y="36000"/>
            <a:ext cx="18709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Ferrette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18709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Ferrette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Ferrett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"/>
            <a:ext cx="8640000" cy="5602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533" y="5292000"/>
            <a:ext cx="18709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Ferrette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Ferrett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4397" y="216223"/>
            <a:ext cx="18709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Ferrette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0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8259"/>
            <a:ext cx="7802880" cy="56845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72509" y="288231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Spesbourg à Andlau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48573" y="1296343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661" y="0"/>
            <a:ext cx="770144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48573" y="144215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661" y="0"/>
            <a:ext cx="770144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pic>
        <p:nvPicPr>
          <p:cNvPr id="3" name="Image 2" descr="château de Spesbourg à Andlau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Spesbourg à Andlau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18709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Ferrette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à Andlau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6247" y="0"/>
            <a:ext cx="426826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Spesbourg 🖤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9020" y="0"/>
            <a:ext cx="778272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er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12474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Bernstein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Haut-Koenig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6000" y="180000"/>
            <a:ext cx="2891561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smtClean="0"/>
              <a:t>Haut-Koenigsbourg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Hohland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5053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Holland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5053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Spe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936303"/>
            <a:ext cx="2093394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Fleckenstein avec Gimbelho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3354957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err="1" smtClean="0"/>
              <a:t>Chateau</a:t>
            </a:r>
            <a:r>
              <a:rPr lang="fr-FR" b="1" dirty="0" smtClean="0"/>
              <a:t> </a:t>
            </a:r>
            <a:r>
              <a:rPr lang="fr-FR" b="1" dirty="0" err="1" smtClean="0"/>
              <a:t>Fleckenstein</a:t>
            </a:r>
            <a:r>
              <a:rPr lang="fr-FR" b="1" dirty="0" smtClean="0"/>
              <a:t> avec </a:t>
            </a:r>
            <a:r>
              <a:rPr lang="fr-FR" b="1" dirty="0" err="1" smtClean="0"/>
              <a:t>Gimbelhof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Wineck Katzen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1008311"/>
            <a:ext cx="277165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Wineck</a:t>
            </a:r>
            <a:r>
              <a:rPr lang="fr-FR" b="1" dirty="0" smtClean="0"/>
              <a:t> </a:t>
            </a:r>
            <a:r>
              <a:rPr lang="fr-FR" b="1" dirty="0" err="1" smtClean="0"/>
              <a:t>Katzenthal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land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231" y="0"/>
            <a:ext cx="721630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5053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lands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5053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hohlandsbou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648271"/>
            <a:ext cx="7802880" cy="4419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60141" y="1152327"/>
            <a:ext cx="474764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Plaine d’Alsace à partir du </a:t>
            </a:r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lands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5053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du </a:t>
            </a:r>
            <a:r>
              <a:rPr lang="fr-FR" b="1" dirty="0" err="1" smtClean="0"/>
              <a:t>Hohlandsbourg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e Kin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44214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Kintzheim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Domaine du Wagenbourg, vu du Zinnkoepflé Soultzma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5909"/>
            <a:ext cx="7802880" cy="51892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6045" y="5040759"/>
            <a:ext cx="620804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Le Château du Domaine du </a:t>
            </a:r>
            <a:r>
              <a:rPr lang="fr-FR" b="1" dirty="0" err="1" smtClean="0"/>
              <a:t>Wagenbourg</a:t>
            </a:r>
            <a:r>
              <a:rPr lang="fr-FR" b="1" dirty="0" smtClean="0"/>
              <a:t>, vu du </a:t>
            </a:r>
            <a:r>
              <a:rPr lang="fr-FR" b="1" dirty="0" err="1" smtClean="0"/>
              <a:t>Zinnkoepflé</a:t>
            </a:r>
            <a:r>
              <a:rPr lang="fr-FR" b="1" dirty="0" smtClean="0"/>
              <a:t> </a:t>
            </a:r>
            <a:r>
              <a:rPr lang="fr-FR" b="1" dirty="0" err="1" smtClean="0"/>
              <a:t>Soultzmatt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Schlossber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413994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Le château du </a:t>
            </a:r>
            <a:r>
              <a:rPr lang="fr-FR" b="1" dirty="0" err="1" smtClean="0"/>
              <a:t>Schlossberg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Haut Koenigsbourg et les Alp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504255"/>
            <a:ext cx="3056478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Le Haut Koenigsbourg et les Alpes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sselo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6205" y="144215"/>
            <a:ext cx="2221442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smtClean="0"/>
              <a:t>Wasselonne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𝑪𝒉𝒂̂𝒕𝒆𝒂𝒖 𝒅𝒆 𝑺𝒑𝒆𝒔𝒃𝒐𝒖𝒓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1212" y="0"/>
            <a:ext cx="465833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36000"/>
            <a:ext cx="2085379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r-FR" b="1" dirty="0" smtClean="0"/>
              <a:t>Château de </a:t>
            </a:r>
            <a:r>
              <a:rPr lang="fr-FR" b="1" dirty="0" err="1" smtClean="0"/>
              <a:t>Spesbourg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040822" y="216254"/>
            <a:ext cx="3404977" cy="1812929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Celtic Medieval Fantasy </a:t>
            </a:r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Epic Battle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3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1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3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318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4" y="5040761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12.08.2025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20" name="Rectangle à coins arrondis 19"/>
          <p:cNvSpPr>
            <a:spLocks noChangeAspect="1"/>
          </p:cNvSpPr>
          <p:nvPr/>
        </p:nvSpPr>
        <p:spPr>
          <a:xfrm>
            <a:off x="5688533" y="3888631"/>
            <a:ext cx="2808312" cy="1620000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  <p:bldP spid="20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193</Words>
  <Application>Microsoft Office PowerPoint</Application>
  <PresentationFormat>Personnalisé</PresentationFormat>
  <Paragraphs>57</Paragraphs>
  <Slides>51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16_Thème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42</cp:revision>
  <dcterms:created xsi:type="dcterms:W3CDTF">2025-08-04T21:17:31Z</dcterms:created>
  <dcterms:modified xsi:type="dcterms:W3CDTF">2025-08-12T20:39:16Z</dcterms:modified>
</cp:coreProperties>
</file>