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6" r:id="rId22"/>
    <p:sldId id="275" r:id="rId23"/>
    <p:sldId id="277" r:id="rId24"/>
    <p:sldId id="278" r:id="rId25"/>
    <p:sldId id="279" r:id="rId26"/>
    <p:sldId id="280" r:id="rId27"/>
    <p:sldId id="281" r:id="rId28"/>
    <p:sldId id="286" r:id="rId29"/>
    <p:sldId id="282" r:id="rId30"/>
    <p:sldId id="287" r:id="rId31"/>
    <p:sldId id="288" r:id="rId32"/>
    <p:sldId id="289" r:id="rId33"/>
    <p:sldId id="290" r:id="rId34"/>
    <p:sldId id="284" r:id="rId35"/>
    <p:sldId id="285" r:id="rId36"/>
    <p:sldId id="283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260" r:id="rId56"/>
  </p:sldIdLst>
  <p:sldSz cx="9144000" cy="6858000" type="screen4x3"/>
  <p:notesSz cx="6858000" cy="9144000"/>
  <p:defaultTextStyle>
    <a:defPPr>
      <a:defRPr lang="fr-FR"/>
    </a:defPPr>
    <a:lvl1pPr marL="0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3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7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30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75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18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62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05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49" algn="l" defTabSz="9142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BDFd+H3cZuyrGjTF3jvwQ==" hashData="Gfk3sAlsXT/XUz1cNF9RtqdojV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782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1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BC659-C78B-4C52-BE3F-B0D8F1E84B40}" type="datetimeFigureOut">
              <a:rPr lang="fr-FR" smtClean="0"/>
              <a:pPr/>
              <a:t>02/08/2025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A3F99-B11C-41A9-BAB6-BFEB8E5D9A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BC659-C78B-4C52-BE3F-B0D8F1E84B40}" type="datetimeFigureOut">
              <a:rPr lang="fr-FR" smtClean="0"/>
              <a:pPr/>
              <a:t>02/08/2025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A3F99-B11C-41A9-BAB6-BFEB8E5D9A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4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3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7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1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8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0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14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BC659-C78B-4C52-BE3F-B0D8F1E84B40}" type="datetimeFigureOut">
              <a:rPr lang="fr-FR" smtClean="0"/>
              <a:pPr/>
              <a:t>02/08/2025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A3F99-B11C-41A9-BAB6-BFEB8E5D9A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1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BC659-C78B-4C52-BE3F-B0D8F1E84B40}" type="datetimeFigureOut">
              <a:rPr lang="fr-FR" smtClean="0"/>
              <a:pPr/>
              <a:t>02/08/2025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A3F99-B11C-41A9-BAB6-BFEB8E5D9A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43" indent="0">
              <a:buNone/>
              <a:defRPr sz="2000" b="1"/>
            </a:lvl2pPr>
            <a:lvl3pPr marL="914287" indent="0">
              <a:buNone/>
              <a:defRPr sz="1800" b="1"/>
            </a:lvl3pPr>
            <a:lvl4pPr marL="1371430" indent="0">
              <a:buNone/>
              <a:defRPr sz="1600" b="1"/>
            </a:lvl4pPr>
            <a:lvl5pPr marL="1828575" indent="0">
              <a:buNone/>
              <a:defRPr sz="1600" b="1"/>
            </a:lvl5pPr>
            <a:lvl6pPr marL="2285718" indent="0">
              <a:buNone/>
              <a:defRPr sz="1600" b="1"/>
            </a:lvl6pPr>
            <a:lvl7pPr marL="2742862" indent="0">
              <a:buNone/>
              <a:defRPr sz="1600" b="1"/>
            </a:lvl7pPr>
            <a:lvl8pPr marL="3200005" indent="0">
              <a:buNone/>
              <a:defRPr sz="1600" b="1"/>
            </a:lvl8pPr>
            <a:lvl9pPr marL="3657149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43" indent="0">
              <a:buNone/>
              <a:defRPr sz="2000" b="1"/>
            </a:lvl2pPr>
            <a:lvl3pPr marL="914287" indent="0">
              <a:buNone/>
              <a:defRPr sz="1800" b="1"/>
            </a:lvl3pPr>
            <a:lvl4pPr marL="1371430" indent="0">
              <a:buNone/>
              <a:defRPr sz="1600" b="1"/>
            </a:lvl4pPr>
            <a:lvl5pPr marL="1828575" indent="0">
              <a:buNone/>
              <a:defRPr sz="1600" b="1"/>
            </a:lvl5pPr>
            <a:lvl6pPr marL="2285718" indent="0">
              <a:buNone/>
              <a:defRPr sz="1600" b="1"/>
            </a:lvl6pPr>
            <a:lvl7pPr marL="2742862" indent="0">
              <a:buNone/>
              <a:defRPr sz="1600" b="1"/>
            </a:lvl7pPr>
            <a:lvl8pPr marL="3200005" indent="0">
              <a:buNone/>
              <a:defRPr sz="1600" b="1"/>
            </a:lvl8pPr>
            <a:lvl9pPr marL="3657149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BC659-C78B-4C52-BE3F-B0D8F1E84B40}" type="datetimeFigureOut">
              <a:rPr lang="fr-FR" smtClean="0"/>
              <a:pPr/>
              <a:t>02/08/2025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A3F99-B11C-41A9-BAB6-BFEB8E5D9A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BC659-C78B-4C52-BE3F-B0D8F1E84B40}" type="datetimeFigureOut">
              <a:rPr lang="fr-FR" smtClean="0"/>
              <a:pPr/>
              <a:t>02/08/2025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A3F99-B11C-41A9-BAB6-BFEB8E5D9A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BC659-C78B-4C52-BE3F-B0D8F1E84B40}" type="datetimeFigureOut">
              <a:rPr lang="fr-FR" smtClean="0"/>
              <a:pPr/>
              <a:t>02/08/2025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A3F99-B11C-41A9-BAB6-BFEB8E5D9A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43" indent="0">
              <a:buNone/>
              <a:defRPr sz="1200"/>
            </a:lvl2pPr>
            <a:lvl3pPr marL="914287" indent="0">
              <a:buNone/>
              <a:defRPr sz="1000"/>
            </a:lvl3pPr>
            <a:lvl4pPr marL="1371430" indent="0">
              <a:buNone/>
              <a:defRPr sz="900"/>
            </a:lvl4pPr>
            <a:lvl5pPr marL="1828575" indent="0">
              <a:buNone/>
              <a:defRPr sz="900"/>
            </a:lvl5pPr>
            <a:lvl6pPr marL="2285718" indent="0">
              <a:buNone/>
              <a:defRPr sz="900"/>
            </a:lvl6pPr>
            <a:lvl7pPr marL="2742862" indent="0">
              <a:buNone/>
              <a:defRPr sz="900"/>
            </a:lvl7pPr>
            <a:lvl8pPr marL="3200005" indent="0">
              <a:buNone/>
              <a:defRPr sz="900"/>
            </a:lvl8pPr>
            <a:lvl9pPr marL="3657149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BC659-C78B-4C52-BE3F-B0D8F1E84B40}" type="datetimeFigureOut">
              <a:rPr lang="fr-FR" smtClean="0"/>
              <a:pPr/>
              <a:t>02/08/2025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A3F99-B11C-41A9-BAB6-BFEB8E5D9A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43" indent="0">
              <a:buNone/>
              <a:defRPr sz="2800"/>
            </a:lvl2pPr>
            <a:lvl3pPr marL="914287" indent="0">
              <a:buNone/>
              <a:defRPr sz="2400"/>
            </a:lvl3pPr>
            <a:lvl4pPr marL="1371430" indent="0">
              <a:buNone/>
              <a:defRPr sz="2000"/>
            </a:lvl4pPr>
            <a:lvl5pPr marL="1828575" indent="0">
              <a:buNone/>
              <a:defRPr sz="2000"/>
            </a:lvl5pPr>
            <a:lvl6pPr marL="2285718" indent="0">
              <a:buNone/>
              <a:defRPr sz="2000"/>
            </a:lvl6pPr>
            <a:lvl7pPr marL="2742862" indent="0">
              <a:buNone/>
              <a:defRPr sz="2000"/>
            </a:lvl7pPr>
            <a:lvl8pPr marL="3200005" indent="0">
              <a:buNone/>
              <a:defRPr sz="2000"/>
            </a:lvl8pPr>
            <a:lvl9pPr marL="3657149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43" indent="0">
              <a:buNone/>
              <a:defRPr sz="1200"/>
            </a:lvl2pPr>
            <a:lvl3pPr marL="914287" indent="0">
              <a:buNone/>
              <a:defRPr sz="1000"/>
            </a:lvl3pPr>
            <a:lvl4pPr marL="1371430" indent="0">
              <a:buNone/>
              <a:defRPr sz="900"/>
            </a:lvl4pPr>
            <a:lvl5pPr marL="1828575" indent="0">
              <a:buNone/>
              <a:defRPr sz="900"/>
            </a:lvl5pPr>
            <a:lvl6pPr marL="2285718" indent="0">
              <a:buNone/>
              <a:defRPr sz="900"/>
            </a:lvl6pPr>
            <a:lvl7pPr marL="2742862" indent="0">
              <a:buNone/>
              <a:defRPr sz="900"/>
            </a:lvl7pPr>
            <a:lvl8pPr marL="3200005" indent="0">
              <a:buNone/>
              <a:defRPr sz="900"/>
            </a:lvl8pPr>
            <a:lvl9pPr marL="3657149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BC659-C78B-4C52-BE3F-B0D8F1E84B40}" type="datetimeFigureOut">
              <a:rPr lang="fr-FR" smtClean="0"/>
              <a:pPr/>
              <a:t>02/08/2025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A3F99-B11C-41A9-BAB6-BFEB8E5D9A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BC659-C78B-4C52-BE3F-B0D8F1E84B40}" type="datetimeFigureOut">
              <a:rPr lang="fr-FR" smtClean="0"/>
              <a:pPr/>
              <a:t>02/08/2025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A3F99-B11C-41A9-BAB6-BFEB8E5D9A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614" y="307975"/>
            <a:ext cx="2308225" cy="657383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2764" y="307975"/>
            <a:ext cx="6775450" cy="657383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BC659-C78B-4C52-BE3F-B0D8F1E84B40}" type="datetimeFigureOut">
              <a:rPr lang="fr-FR" smtClean="0"/>
              <a:pPr/>
              <a:t>02/08/2025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A3F99-B11C-41A9-BAB6-BFEB8E5D9A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5" y="2130428"/>
            <a:ext cx="7772401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2"/>
            <a:ext cx="64008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53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06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6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41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267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12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97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82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9" y="4406905"/>
            <a:ext cx="7772401" cy="1362076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9" y="2906716"/>
            <a:ext cx="7772401" cy="150018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8534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068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5602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4136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2670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120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973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827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9"/>
            <a:ext cx="4038599" cy="4525963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3" y="1600209"/>
            <a:ext cx="4038599" cy="4525963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342" indent="0">
              <a:buNone/>
              <a:defRPr sz="2100" b="1"/>
            </a:lvl2pPr>
            <a:lvl3pPr marL="970685" indent="0">
              <a:buNone/>
              <a:defRPr sz="1900" b="1"/>
            </a:lvl3pPr>
            <a:lvl4pPr marL="1456024" indent="0">
              <a:buNone/>
              <a:defRPr sz="1700" b="1"/>
            </a:lvl4pPr>
            <a:lvl5pPr marL="1941367" indent="0">
              <a:buNone/>
              <a:defRPr sz="1700" b="1"/>
            </a:lvl5pPr>
            <a:lvl6pPr marL="2426708" indent="0">
              <a:buNone/>
              <a:defRPr sz="1700" b="1"/>
            </a:lvl6pPr>
            <a:lvl7pPr marL="2912050" indent="0">
              <a:buNone/>
              <a:defRPr sz="1700" b="1"/>
            </a:lvl7pPr>
            <a:lvl8pPr marL="3397391" indent="0">
              <a:buNone/>
              <a:defRPr sz="1700" b="1"/>
            </a:lvl8pPr>
            <a:lvl9pPr marL="388273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74881"/>
            <a:ext cx="4040188" cy="3951288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2" y="1535113"/>
            <a:ext cx="4041774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342" indent="0">
              <a:buNone/>
              <a:defRPr sz="2100" b="1"/>
            </a:lvl2pPr>
            <a:lvl3pPr marL="970685" indent="0">
              <a:buNone/>
              <a:defRPr sz="1900" b="1"/>
            </a:lvl3pPr>
            <a:lvl4pPr marL="1456024" indent="0">
              <a:buNone/>
              <a:defRPr sz="1700" b="1"/>
            </a:lvl4pPr>
            <a:lvl5pPr marL="1941367" indent="0">
              <a:buNone/>
              <a:defRPr sz="1700" b="1"/>
            </a:lvl5pPr>
            <a:lvl6pPr marL="2426708" indent="0">
              <a:buNone/>
              <a:defRPr sz="1700" b="1"/>
            </a:lvl6pPr>
            <a:lvl7pPr marL="2912050" indent="0">
              <a:buNone/>
              <a:defRPr sz="1700" b="1"/>
            </a:lvl7pPr>
            <a:lvl8pPr marL="3397391" indent="0">
              <a:buNone/>
              <a:defRPr sz="1700" b="1"/>
            </a:lvl8pPr>
            <a:lvl9pPr marL="388273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2" y="2174881"/>
            <a:ext cx="4041774" cy="3951288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9" y="273052"/>
            <a:ext cx="3008312" cy="1162051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2" y="273051"/>
            <a:ext cx="5111750" cy="585311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6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9" y="1435101"/>
            <a:ext cx="300831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85342" indent="0">
              <a:buNone/>
              <a:defRPr sz="1300"/>
            </a:lvl2pPr>
            <a:lvl3pPr marL="970685" indent="0">
              <a:buNone/>
              <a:defRPr sz="1100"/>
            </a:lvl3pPr>
            <a:lvl4pPr marL="1456024" indent="0">
              <a:buNone/>
              <a:defRPr sz="1000"/>
            </a:lvl4pPr>
            <a:lvl5pPr marL="1941367" indent="0">
              <a:buNone/>
              <a:defRPr sz="1000"/>
            </a:lvl5pPr>
            <a:lvl6pPr marL="2426708" indent="0">
              <a:buNone/>
              <a:defRPr sz="1000"/>
            </a:lvl6pPr>
            <a:lvl7pPr marL="2912050" indent="0">
              <a:buNone/>
              <a:defRPr sz="1000"/>
            </a:lvl7pPr>
            <a:lvl8pPr marL="3397391" indent="0">
              <a:buNone/>
              <a:defRPr sz="1000"/>
            </a:lvl8pPr>
            <a:lvl9pPr marL="388273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9" y="4800600"/>
            <a:ext cx="5486400" cy="56673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9" y="612783"/>
            <a:ext cx="5486400" cy="4114800"/>
          </a:xfrm>
        </p:spPr>
        <p:txBody>
          <a:bodyPr/>
          <a:lstStyle>
            <a:lvl1pPr marL="0" indent="0">
              <a:buNone/>
              <a:defRPr sz="3300"/>
            </a:lvl1pPr>
            <a:lvl2pPr marL="485342" indent="0">
              <a:buNone/>
              <a:defRPr sz="2800"/>
            </a:lvl2pPr>
            <a:lvl3pPr marL="970685" indent="0">
              <a:buNone/>
              <a:defRPr sz="2600"/>
            </a:lvl3pPr>
            <a:lvl4pPr marL="1456024" indent="0">
              <a:buNone/>
              <a:defRPr sz="2100"/>
            </a:lvl4pPr>
            <a:lvl5pPr marL="1941367" indent="0">
              <a:buNone/>
              <a:defRPr sz="2100"/>
            </a:lvl5pPr>
            <a:lvl6pPr marL="2426708" indent="0">
              <a:buNone/>
              <a:defRPr sz="2100"/>
            </a:lvl6pPr>
            <a:lvl7pPr marL="2912050" indent="0">
              <a:buNone/>
              <a:defRPr sz="2100"/>
            </a:lvl7pPr>
            <a:lvl8pPr marL="3397391" indent="0">
              <a:buNone/>
              <a:defRPr sz="2100"/>
            </a:lvl8pPr>
            <a:lvl9pPr marL="3882734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9" y="5367346"/>
            <a:ext cx="5486400" cy="804861"/>
          </a:xfrm>
        </p:spPr>
        <p:txBody>
          <a:bodyPr/>
          <a:lstStyle>
            <a:lvl1pPr marL="0" indent="0">
              <a:buNone/>
              <a:defRPr sz="1500"/>
            </a:lvl1pPr>
            <a:lvl2pPr marL="485342" indent="0">
              <a:buNone/>
              <a:defRPr sz="1300"/>
            </a:lvl2pPr>
            <a:lvl3pPr marL="970685" indent="0">
              <a:buNone/>
              <a:defRPr sz="1100"/>
            </a:lvl3pPr>
            <a:lvl4pPr marL="1456024" indent="0">
              <a:buNone/>
              <a:defRPr sz="1000"/>
            </a:lvl4pPr>
            <a:lvl5pPr marL="1941367" indent="0">
              <a:buNone/>
              <a:defRPr sz="1000"/>
            </a:lvl5pPr>
            <a:lvl6pPr marL="2426708" indent="0">
              <a:buNone/>
              <a:defRPr sz="1000"/>
            </a:lvl6pPr>
            <a:lvl7pPr marL="2912050" indent="0">
              <a:buNone/>
              <a:defRPr sz="1000"/>
            </a:lvl7pPr>
            <a:lvl8pPr marL="3397391" indent="0">
              <a:buNone/>
              <a:defRPr sz="1000"/>
            </a:lvl8pPr>
            <a:lvl9pPr marL="388273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41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274641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4" y="2130427"/>
            <a:ext cx="7772401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1"/>
            <a:ext cx="64008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54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08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6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41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270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124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978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832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8" y="4406905"/>
            <a:ext cx="7772401" cy="1362076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8" y="2906716"/>
            <a:ext cx="7772401" cy="150018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8540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080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5620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4160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2700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124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978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832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8"/>
            <a:ext cx="4038599" cy="4525963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2" y="1600208"/>
            <a:ext cx="4038599" cy="4525963"/>
          </a:xfr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402" indent="0">
              <a:buNone/>
              <a:defRPr sz="2100" b="1"/>
            </a:lvl2pPr>
            <a:lvl3pPr marL="970805" indent="0">
              <a:buNone/>
              <a:defRPr sz="1900" b="1"/>
            </a:lvl3pPr>
            <a:lvl4pPr marL="1456204" indent="0">
              <a:buNone/>
              <a:defRPr sz="1700" b="1"/>
            </a:lvl4pPr>
            <a:lvl5pPr marL="1941607" indent="0">
              <a:buNone/>
              <a:defRPr sz="1700" b="1"/>
            </a:lvl5pPr>
            <a:lvl6pPr marL="2427007" indent="0">
              <a:buNone/>
              <a:defRPr sz="1700" b="1"/>
            </a:lvl6pPr>
            <a:lvl7pPr marL="2912409" indent="0">
              <a:buNone/>
              <a:defRPr sz="1700" b="1"/>
            </a:lvl7pPr>
            <a:lvl8pPr marL="3397810" indent="0">
              <a:buNone/>
              <a:defRPr sz="1700" b="1"/>
            </a:lvl8pPr>
            <a:lvl9pPr marL="388321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74880"/>
            <a:ext cx="4040188" cy="3951288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1" y="1535113"/>
            <a:ext cx="4041774" cy="639762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402" indent="0">
              <a:buNone/>
              <a:defRPr sz="2100" b="1"/>
            </a:lvl2pPr>
            <a:lvl3pPr marL="970805" indent="0">
              <a:buNone/>
              <a:defRPr sz="1900" b="1"/>
            </a:lvl3pPr>
            <a:lvl4pPr marL="1456204" indent="0">
              <a:buNone/>
              <a:defRPr sz="1700" b="1"/>
            </a:lvl4pPr>
            <a:lvl5pPr marL="1941607" indent="0">
              <a:buNone/>
              <a:defRPr sz="1700" b="1"/>
            </a:lvl5pPr>
            <a:lvl6pPr marL="2427007" indent="0">
              <a:buNone/>
              <a:defRPr sz="1700" b="1"/>
            </a:lvl6pPr>
            <a:lvl7pPr marL="2912409" indent="0">
              <a:buNone/>
              <a:defRPr sz="1700" b="1"/>
            </a:lvl7pPr>
            <a:lvl8pPr marL="3397810" indent="0">
              <a:buNone/>
              <a:defRPr sz="1700" b="1"/>
            </a:lvl8pPr>
            <a:lvl9pPr marL="388321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1" y="2174880"/>
            <a:ext cx="4041774" cy="3951288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8" y="273051"/>
            <a:ext cx="3008312" cy="1162051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2" y="273050"/>
            <a:ext cx="5111750" cy="585311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6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8" y="1435101"/>
            <a:ext cx="3008312" cy="4691062"/>
          </a:xfrm>
        </p:spPr>
        <p:txBody>
          <a:bodyPr/>
          <a:lstStyle>
            <a:lvl1pPr marL="0" indent="0">
              <a:buNone/>
              <a:defRPr sz="1500"/>
            </a:lvl1pPr>
            <a:lvl2pPr marL="485402" indent="0">
              <a:buNone/>
              <a:defRPr sz="1300"/>
            </a:lvl2pPr>
            <a:lvl3pPr marL="970805" indent="0">
              <a:buNone/>
              <a:defRPr sz="1100"/>
            </a:lvl3pPr>
            <a:lvl4pPr marL="1456204" indent="0">
              <a:buNone/>
              <a:defRPr sz="1000"/>
            </a:lvl4pPr>
            <a:lvl5pPr marL="1941607" indent="0">
              <a:buNone/>
              <a:defRPr sz="1000"/>
            </a:lvl5pPr>
            <a:lvl6pPr marL="2427007" indent="0">
              <a:buNone/>
              <a:defRPr sz="1000"/>
            </a:lvl6pPr>
            <a:lvl7pPr marL="2912409" indent="0">
              <a:buNone/>
              <a:defRPr sz="1000"/>
            </a:lvl7pPr>
            <a:lvl8pPr marL="3397810" indent="0">
              <a:buNone/>
              <a:defRPr sz="1000"/>
            </a:lvl8pPr>
            <a:lvl9pPr marL="388321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9" y="4800600"/>
            <a:ext cx="5486400" cy="56673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9" y="612782"/>
            <a:ext cx="5486400" cy="4114800"/>
          </a:xfrm>
        </p:spPr>
        <p:txBody>
          <a:bodyPr/>
          <a:lstStyle>
            <a:lvl1pPr marL="0" indent="0">
              <a:buNone/>
              <a:defRPr sz="3300"/>
            </a:lvl1pPr>
            <a:lvl2pPr marL="485402" indent="0">
              <a:buNone/>
              <a:defRPr sz="2800"/>
            </a:lvl2pPr>
            <a:lvl3pPr marL="970805" indent="0">
              <a:buNone/>
              <a:defRPr sz="2600"/>
            </a:lvl3pPr>
            <a:lvl4pPr marL="1456204" indent="0">
              <a:buNone/>
              <a:defRPr sz="2100"/>
            </a:lvl4pPr>
            <a:lvl5pPr marL="1941607" indent="0">
              <a:buNone/>
              <a:defRPr sz="2100"/>
            </a:lvl5pPr>
            <a:lvl6pPr marL="2427007" indent="0">
              <a:buNone/>
              <a:defRPr sz="2100"/>
            </a:lvl6pPr>
            <a:lvl7pPr marL="2912409" indent="0">
              <a:buNone/>
              <a:defRPr sz="2100"/>
            </a:lvl7pPr>
            <a:lvl8pPr marL="3397810" indent="0">
              <a:buNone/>
              <a:defRPr sz="2100"/>
            </a:lvl8pPr>
            <a:lvl9pPr marL="388321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9" y="5367345"/>
            <a:ext cx="5486400" cy="804861"/>
          </a:xfrm>
        </p:spPr>
        <p:txBody>
          <a:bodyPr/>
          <a:lstStyle>
            <a:lvl1pPr marL="0" indent="0">
              <a:buNone/>
              <a:defRPr sz="1500"/>
            </a:lvl1pPr>
            <a:lvl2pPr marL="485402" indent="0">
              <a:buNone/>
              <a:defRPr sz="1300"/>
            </a:lvl2pPr>
            <a:lvl3pPr marL="970805" indent="0">
              <a:buNone/>
              <a:defRPr sz="1100"/>
            </a:lvl3pPr>
            <a:lvl4pPr marL="1456204" indent="0">
              <a:buNone/>
              <a:defRPr sz="1000"/>
            </a:lvl4pPr>
            <a:lvl5pPr marL="1941607" indent="0">
              <a:buNone/>
              <a:defRPr sz="1000"/>
            </a:lvl5pPr>
            <a:lvl6pPr marL="2427007" indent="0">
              <a:buNone/>
              <a:defRPr sz="1000"/>
            </a:lvl6pPr>
            <a:lvl7pPr marL="2912409" indent="0">
              <a:buNone/>
              <a:defRPr sz="1000"/>
            </a:lvl7pPr>
            <a:lvl8pPr marL="3397810" indent="0">
              <a:buNone/>
              <a:defRPr sz="1000"/>
            </a:lvl8pPr>
            <a:lvl9pPr marL="388321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40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274640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29" tIns="45714" rIns="91429" bIns="4571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29" tIns="45714" rIns="91429" bIns="4571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29" tIns="45714" rIns="91429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CBC659-C78B-4C52-BE3F-B0D8F1E84B40}" type="datetimeFigureOut">
              <a:rPr lang="fr-FR" smtClean="0"/>
              <a:pPr/>
              <a:t>02/08/2025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91429" tIns="45714" rIns="91429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1" y="6356350"/>
            <a:ext cx="2133600" cy="365125"/>
          </a:xfrm>
          <a:prstGeom prst="rect">
            <a:avLst/>
          </a:prstGeom>
        </p:spPr>
        <p:txBody>
          <a:bodyPr vert="horz" lIns="91429" tIns="45714" rIns="91429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A3F99-B11C-41A9-BAB6-BFEB8E5D9A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287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8" indent="-342858" algn="l" defTabSz="914287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8" indent="-285715" algn="l" defTabSz="914287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9" indent="-228572" algn="l" defTabSz="91428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03" indent="-228572" algn="l" defTabSz="914287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46" indent="-228572" algn="l" defTabSz="914287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89" indent="-228572" algn="l" defTabSz="91428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33" indent="-228572" algn="l" defTabSz="91428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77" indent="-228572" algn="l" defTabSz="91428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21" indent="-228572" algn="l" defTabSz="91428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3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7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30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75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18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62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5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49" algn="l" defTabSz="91428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4" y="274638"/>
            <a:ext cx="8229600" cy="1143001"/>
          </a:xfrm>
          <a:prstGeom prst="rect">
            <a:avLst/>
          </a:prstGeom>
        </p:spPr>
        <p:txBody>
          <a:bodyPr vert="horz" lIns="97068" tIns="48533" rIns="97068" bIns="485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4" y="1600209"/>
            <a:ext cx="8229600" cy="4525963"/>
          </a:xfrm>
          <a:prstGeom prst="rect">
            <a:avLst/>
          </a:prstGeom>
        </p:spPr>
        <p:txBody>
          <a:bodyPr vert="horz" lIns="97068" tIns="48533" rIns="97068" bIns="485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7068" tIns="48533" rIns="97068" bIns="48533" rtlCol="0" anchor="ctr"/>
          <a:lstStyle>
            <a:lvl1pPr algn="l" defTabSz="97068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2" y="6356350"/>
            <a:ext cx="2895600" cy="365125"/>
          </a:xfrm>
          <a:prstGeom prst="rect">
            <a:avLst/>
          </a:prstGeom>
        </p:spPr>
        <p:txBody>
          <a:bodyPr vert="horz" lIns="97068" tIns="48533" rIns="97068" bIns="48533" rtlCol="0" anchor="ctr"/>
          <a:lstStyle>
            <a:lvl1pPr algn="ctr" defTabSz="97068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1" y="6356350"/>
            <a:ext cx="2133600" cy="365125"/>
          </a:xfrm>
          <a:prstGeom prst="rect">
            <a:avLst/>
          </a:prstGeom>
        </p:spPr>
        <p:txBody>
          <a:bodyPr vert="horz" lIns="97068" tIns="48533" rIns="97068" bIns="48533" rtlCol="0" anchor="ctr"/>
          <a:lstStyle>
            <a:lvl1pPr algn="r" defTabSz="97068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970685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4005" indent="-364005" algn="l" defTabSz="970685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88681" indent="-303338" algn="l" defTabSz="970685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13354" indent="-242671" algn="l" defTabSz="970685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98695" indent="-242671" algn="l" defTabSz="97068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4037" indent="-242671" algn="l" defTabSz="970685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9380" indent="-242671" algn="l" defTabSz="97068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54722" indent="-242671" algn="l" defTabSz="97068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40062" indent="-242671" algn="l" defTabSz="97068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25403" indent="-242671" algn="l" defTabSz="97068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5342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0685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6024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367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26708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12050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97391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2734" algn="l" defTabSz="97068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4" y="274638"/>
            <a:ext cx="8229600" cy="1143001"/>
          </a:xfrm>
          <a:prstGeom prst="rect">
            <a:avLst/>
          </a:prstGeom>
        </p:spPr>
        <p:txBody>
          <a:bodyPr vert="horz" lIns="97080" tIns="48539" rIns="97080" bIns="4853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4" y="1600208"/>
            <a:ext cx="8229600" cy="4525963"/>
          </a:xfrm>
          <a:prstGeom prst="rect">
            <a:avLst/>
          </a:prstGeom>
        </p:spPr>
        <p:txBody>
          <a:bodyPr vert="horz" lIns="97080" tIns="48539" rIns="97080" bIns="4853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7080" tIns="48539" rIns="97080" bIns="48539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70805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70805"/>
              <a:t>02/08/2025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97080" tIns="48539" rIns="97080" bIns="48539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70805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1" y="6356350"/>
            <a:ext cx="2133600" cy="365125"/>
          </a:xfrm>
          <a:prstGeom prst="rect">
            <a:avLst/>
          </a:prstGeom>
        </p:spPr>
        <p:txBody>
          <a:bodyPr vert="horz" lIns="97080" tIns="48539" rIns="97080" bIns="48539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70805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70805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970805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4050" indent="-364050" algn="l" defTabSz="970805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88778" indent="-303376" algn="l" defTabSz="970805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13504" indent="-242701" algn="l" defTabSz="970805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98904" indent="-242701" algn="l" defTabSz="97080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4307" indent="-242701" algn="l" defTabSz="970805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9710" indent="-242701" algn="l" defTabSz="9708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55111" indent="-242701" algn="l" defTabSz="9708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40511" indent="-242701" algn="l" defTabSz="9708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25912" indent="-242701" algn="l" defTabSz="9708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5402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0805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6204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607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27007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12409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97810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213" algn="l" defTabSz="97080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683564" y="192278"/>
            <a:ext cx="4250481" cy="3775504"/>
          </a:xfrm>
          <a:prstGeom prst="rect">
            <a:avLst/>
          </a:prstGeom>
        </p:spPr>
        <p:txBody>
          <a:bodyPr wrap="square" lIns="81388" tIns="40695" rIns="81388" bIns="40695">
            <a:spAutoFit/>
          </a:bodyPr>
          <a:lstStyle/>
          <a:p>
            <a:pPr algn="ctr" defTabSz="970565"/>
            <a:r>
              <a:rPr lang="fr-FR" sz="5000" dirty="0" smtClean="0">
                <a:ln w="25400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inzel Black" pitchFamily="2" charset="0"/>
              </a:rPr>
              <a:t>au </a:t>
            </a:r>
            <a:r>
              <a:rPr lang="fr-FR" sz="5000" dirty="0">
                <a:ln w="25400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inzel Black" pitchFamily="2" charset="0"/>
              </a:rPr>
              <a:t>mont st </a:t>
            </a:r>
            <a:r>
              <a:rPr lang="fr-FR" sz="5000" dirty="0" smtClean="0">
                <a:ln w="25400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inzel Black" pitchFamily="2" charset="0"/>
              </a:rPr>
              <a:t>Michel</a:t>
            </a:r>
          </a:p>
          <a:p>
            <a:pPr algn="ctr" defTabSz="970565"/>
            <a:r>
              <a:rPr lang="fr-FR" sz="3200" dirty="0" smtClean="0">
                <a:ln w="25400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inzel Black" pitchFamily="2" charset="0"/>
              </a:rPr>
              <a:t>Près de </a:t>
            </a:r>
            <a:r>
              <a:rPr lang="fr-FR" sz="3200" dirty="0" smtClean="0">
                <a:ln w="25400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inzel Black" pitchFamily="2" charset="0"/>
              </a:rPr>
              <a:t>Saverne </a:t>
            </a:r>
            <a:r>
              <a:rPr lang="fr-FR" sz="5000" dirty="0">
                <a:ln w="25400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Cinzel Black" pitchFamily="2" charset="0"/>
              </a:rPr>
              <a:t>avec les écureuils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5652000" y="4935108"/>
            <a:ext cx="1257614" cy="1174792"/>
          </a:xfrm>
          <a:prstGeom prst="rect">
            <a:avLst/>
          </a:prstGeom>
          <a:noFill/>
        </p:spPr>
        <p:txBody>
          <a:bodyPr wrap="none" lIns="81388" tIns="40695" rIns="81388" bIns="40695" rtlCol="0">
            <a:spAutoFit/>
          </a:bodyPr>
          <a:lstStyle/>
          <a:p>
            <a:pPr defTabSz="970565"/>
            <a:r>
              <a:rPr lang="fr-FR" sz="71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98</a:t>
            </a:r>
            <a:endParaRPr lang="fr-FR" sz="71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" y="6377186"/>
            <a:ext cx="9144000" cy="452030"/>
          </a:xfrm>
          <a:prstGeom prst="rect">
            <a:avLst/>
          </a:prstGeom>
        </p:spPr>
        <p:txBody>
          <a:bodyPr wrap="square" lIns="81388" tIns="40695" rIns="81388" bIns="40695">
            <a:spAutoFit/>
          </a:bodyPr>
          <a:lstStyle/>
          <a:p>
            <a:pPr algn="ctr" defTabSz="970565"/>
            <a:r>
              <a:rPr lang="fr-FR" sz="2400" b="1" dirty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4578" y="4710991"/>
            <a:ext cx="945488" cy="112161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-3600000">
            <a:off x="-432000" y="1908000"/>
            <a:ext cx="4030270" cy="972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70565"/>
            <a:r>
              <a:rPr lang="fr-FR" sz="790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pic>
        <p:nvPicPr>
          <p:cNvPr id="10" name="Image 9" descr="1444x920_ecureuil-roux-sciurus-vulgari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22639" y="4077072"/>
            <a:ext cx="1921361" cy="1224136"/>
          </a:xfrm>
          <a:prstGeom prst="rect">
            <a:avLst/>
          </a:prstGeom>
        </p:spPr>
      </p:pic>
      <p:pic>
        <p:nvPicPr>
          <p:cNvPr id="9" name="Le Temps dune Balade_Musique Instrumentale Georg Ebner.wav">
            <a:hlinkClick r:id="" action="ppaction://media"/>
          </p:cNvPr>
          <p:cNvPicPr>
            <a:picLocks noRot="1" noChangeAspect="1"/>
          </p:cNvPicPr>
          <p:nvPr>
            <a:wavAudioFile r:embed="rId1" name="Le Temps dune Balade_Musique Instrumentale Georg Ebner.wav"/>
          </p:nvPr>
        </p:nvPicPr>
        <p:blipFill>
          <a:blip r:embed="rId6" cstate="print"/>
          <a:stretch>
            <a:fillRect/>
          </a:stretch>
        </p:blipFill>
        <p:spPr>
          <a:xfrm>
            <a:off x="4427984" y="2708920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0"/>
                            </p:stCondLst>
                            <p:childTnLst>
                              <p:par>
                                <p:cTn id="22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0"/>
                            </p:stCondLst>
                            <p:childTnLst>
                              <p:par>
                                <p:cTn id="27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30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90000" numSld="999" showWhenStopped="0">
                <p:cTn id="3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473304_3687909234756613_59232298071809331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6622"/>
            <a:ext cx="9144000" cy="514475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8595370_3687909154756621_35683940119996432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6622"/>
            <a:ext cx="9144000" cy="514475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754247_3687909194756617_24619521795968713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6622"/>
            <a:ext cx="9144000" cy="514475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790833_3687909214756615_71377501781297434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6622"/>
            <a:ext cx="9144000" cy="514475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5000" b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6643462_932719788846031_40701960860001514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9663244_933397142111629_36019801578334811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0"/>
            <a:ext cx="7250906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113937_1360349461930190_53135300085161903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73050" cy="612068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142915_1360349498596853_84985751666346621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101297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221207_1360349515263518_33183293612515367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101297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244155_934817915302885_70802948569206734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452989_638410495239066_13129868186270653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495565_934094452041898_19445749476224674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3912477_10232079593265605_63140701531514402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0"/>
            <a:ext cx="7259836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3933231_10232079593745617_75488703557184126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0"/>
            <a:ext cx="623292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164545_10232079591305556_1383041195271950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0941"/>
            <a:ext cx="9144000" cy="531611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300703_10232079592505586_68005491867209017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5776" y="0"/>
            <a:ext cx="458093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651331_2469449350069073_30899742510339264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746571_2469449463402395_86947896651977965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994694_2469655496715125_9866523251991139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181143" y="5956814"/>
            <a:ext cx="2361997" cy="602010"/>
          </a:xfrm>
          <a:prstGeom prst="rect">
            <a:avLst/>
          </a:prstGeom>
          <a:noFill/>
        </p:spPr>
        <p:txBody>
          <a:bodyPr wrap="none" lIns="107844" tIns="53922" rIns="107844" bIns="53922" rtlCol="0">
            <a:spAutoFit/>
          </a:bodyPr>
          <a:lstStyle/>
          <a:p>
            <a:pPr defTabSz="970604"/>
            <a:r>
              <a:rPr lang="fr-FR" sz="3200" b="1" dirty="0">
                <a:ln w="12700">
                  <a:solidFill>
                    <a:schemeClr val="bg1">
                      <a:lumMod val="85000"/>
                    </a:schemeClr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1619672" y="5589240"/>
            <a:ext cx="1066706" cy="68567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844" tIns="53922" rIns="107844" bIns="53922" rtlCol="0" anchor="ctr"/>
          <a:lstStyle/>
          <a:p>
            <a:pPr algn="ctr" defTabSz="97060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2548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856281" y="1484784"/>
            <a:ext cx="2287719" cy="602010"/>
          </a:xfrm>
          <a:prstGeom prst="rect">
            <a:avLst/>
          </a:prstGeom>
          <a:noFill/>
        </p:spPr>
        <p:txBody>
          <a:bodyPr wrap="none" lIns="107844" tIns="53922" rIns="107844" bIns="53922" rtlCol="0">
            <a:spAutoFit/>
          </a:bodyPr>
          <a:lstStyle/>
          <a:p>
            <a:pPr defTabSz="970604"/>
            <a:r>
              <a:rPr lang="fr-FR" sz="3200" b="1" dirty="0">
                <a:ln w="12700">
                  <a:solidFill>
                    <a:schemeClr val="bg1">
                      <a:lumMod val="85000"/>
                    </a:schemeClr>
                  </a:solidFill>
                </a:ln>
                <a:latin typeface="Cinzel Black" pitchFamily="2" charset="0"/>
              </a:rPr>
              <a:t>Internet</a:t>
            </a:r>
            <a:endParaRPr lang="fr-FR" sz="3600" b="1" dirty="0">
              <a:ln w="12700">
                <a:solidFill>
                  <a:schemeClr val="bg1">
                    <a:lumMod val="85000"/>
                  </a:schemeClr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391464" y="171677"/>
            <a:ext cx="1275776" cy="385896"/>
          </a:xfrm>
          <a:prstGeom prst="rect">
            <a:avLst/>
          </a:prstGeom>
          <a:noFill/>
        </p:spPr>
        <p:txBody>
          <a:bodyPr wrap="none" lIns="107844" tIns="53922" rIns="107844" bIns="53922" rtlCol="0">
            <a:spAutoFit/>
          </a:bodyPr>
          <a:lstStyle/>
          <a:p>
            <a:pPr defTabSz="970604"/>
            <a:r>
              <a:rPr lang="fr-FR" b="1" dirty="0" smtClean="0">
                <a:solidFill>
                  <a:srgbClr val="FF0000"/>
                </a:solidFill>
              </a:rPr>
              <a:t>02.08.2025</a:t>
            </a:r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42382" y="5699687"/>
            <a:ext cx="1584176" cy="88662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2760000">
            <a:off x="-260101" y="4483006"/>
            <a:ext cx="2409385" cy="1602308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15816" y="5661248"/>
            <a:ext cx="962376" cy="961385"/>
          </a:xfrm>
          <a:prstGeom prst="rect">
            <a:avLst/>
          </a:prstGeom>
        </p:spPr>
      </p:pic>
      <p:pic>
        <p:nvPicPr>
          <p:cNvPr id="10" name="Image 9" descr="0a000002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00192" y="2708920"/>
            <a:ext cx="2095315" cy="2357012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 rot="-2880000">
            <a:off x="-284060" y="684000"/>
            <a:ext cx="4086935" cy="1982552"/>
          </a:xfrm>
          <a:prstGeom prst="rect">
            <a:avLst/>
          </a:prstGeom>
          <a:noFill/>
          <a:ln w="3175">
            <a:solidFill>
              <a:srgbClr val="C00000"/>
            </a:solidFill>
          </a:ln>
        </p:spPr>
        <p:txBody>
          <a:bodyPr wrap="none" lIns="134580" tIns="67289" rIns="134580" bIns="67289" rtlCol="0">
            <a:spAutoFit/>
          </a:bodyPr>
          <a:lstStyle/>
          <a:p>
            <a:pPr algn="ctr" defTabSz="914065"/>
            <a:r>
              <a:rPr lang="fr-FR" sz="4000" b="1" dirty="0" smtClean="0">
                <a:ln w="12700">
                  <a:solidFill>
                    <a:schemeClr val="bg1">
                      <a:lumMod val="85000"/>
                    </a:schemeClr>
                  </a:solidFill>
                </a:ln>
                <a:latin typeface="Cinzel Black" pitchFamily="2" charset="0"/>
              </a:rPr>
              <a:t>Le </a:t>
            </a:r>
            <a:r>
              <a:rPr lang="fr-FR" sz="4000" b="1" dirty="0" smtClean="0">
                <a:ln w="12700">
                  <a:solidFill>
                    <a:schemeClr val="bg1">
                      <a:lumMod val="85000"/>
                    </a:schemeClr>
                  </a:solidFill>
                </a:ln>
                <a:latin typeface="Cinzel Black" pitchFamily="2" charset="0"/>
              </a:rPr>
              <a:t> Temps  </a:t>
            </a:r>
          </a:p>
          <a:p>
            <a:pPr algn="ctr" defTabSz="914065"/>
            <a:r>
              <a:rPr lang="fr-FR" sz="4000" b="1" dirty="0" smtClean="0">
                <a:ln w="12700">
                  <a:solidFill>
                    <a:schemeClr val="bg1">
                      <a:lumMod val="85000"/>
                    </a:schemeClr>
                  </a:solidFill>
                </a:ln>
                <a:latin typeface="Cinzel Black" pitchFamily="2" charset="0"/>
              </a:rPr>
              <a:t>dune  balade </a:t>
            </a:r>
          </a:p>
          <a:p>
            <a:pPr algn="ctr" defTabSz="914065"/>
            <a:r>
              <a:rPr lang="fr-FR" sz="4000" b="1" dirty="0" smtClean="0">
                <a:ln w="12700">
                  <a:solidFill>
                    <a:schemeClr val="bg1">
                      <a:lumMod val="85000"/>
                    </a:schemeClr>
                  </a:solidFill>
                </a:ln>
                <a:latin typeface="Cinzel Black" pitchFamily="2" charset="0"/>
              </a:rPr>
              <a:t>Georg  </a:t>
            </a:r>
            <a:r>
              <a:rPr lang="fr-FR" sz="4000" b="1" dirty="0" err="1" smtClean="0">
                <a:ln w="12700">
                  <a:solidFill>
                    <a:schemeClr val="bg1">
                      <a:lumMod val="85000"/>
                    </a:schemeClr>
                  </a:solidFill>
                </a:ln>
                <a:latin typeface="Cinzel Black" pitchFamily="2" charset="0"/>
              </a:rPr>
              <a:t>Ebner</a:t>
            </a:r>
            <a:endParaRPr lang="fr-FR" sz="4500" b="1" dirty="0">
              <a:ln w="12700">
                <a:solidFill>
                  <a:schemeClr val="bg1">
                    <a:lumMod val="85000"/>
                  </a:schemeClr>
                </a:solidFill>
              </a:ln>
              <a:latin typeface="Cinzel Black" pitchFamily="2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34</Words>
  <Application>Microsoft Office PowerPoint</Application>
  <PresentationFormat>Affichage à l'écran (4:3)</PresentationFormat>
  <Paragraphs>12</Paragraphs>
  <Slides>53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53</vt:i4>
      </vt:variant>
    </vt:vector>
  </HeadingPairs>
  <TitlesOfParts>
    <vt:vector size="56" baseType="lpstr">
      <vt:lpstr>Thème Office</vt:lpstr>
      <vt:lpstr>2_Thème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9</cp:revision>
  <dcterms:created xsi:type="dcterms:W3CDTF">2025-08-01T20:28:22Z</dcterms:created>
  <dcterms:modified xsi:type="dcterms:W3CDTF">2025-08-02T19:40:32Z</dcterms:modified>
</cp:coreProperties>
</file>