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</p:sldMasterIdLst>
  <p:sldIdLst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70" r:id="rId13"/>
    <p:sldId id="272" r:id="rId14"/>
    <p:sldId id="274" r:id="rId15"/>
    <p:sldId id="275" r:id="rId16"/>
    <p:sldId id="277" r:id="rId17"/>
    <p:sldId id="278" r:id="rId18"/>
    <p:sldId id="284" r:id="rId19"/>
    <p:sldId id="283" r:id="rId20"/>
    <p:sldId id="281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4" r:id="rId30"/>
    <p:sldId id="295" r:id="rId31"/>
    <p:sldId id="296" r:id="rId32"/>
    <p:sldId id="297" r:id="rId33"/>
    <p:sldId id="298" r:id="rId34"/>
    <p:sldId id="302" r:id="rId35"/>
    <p:sldId id="303" r:id="rId36"/>
    <p:sldId id="301" r:id="rId37"/>
    <p:sldId id="304" r:id="rId38"/>
    <p:sldId id="306" r:id="rId39"/>
    <p:sldId id="308" r:id="rId40"/>
    <p:sldId id="309" r:id="rId41"/>
    <p:sldId id="311" r:id="rId42"/>
    <p:sldId id="313" r:id="rId43"/>
    <p:sldId id="315" r:id="rId44"/>
    <p:sldId id="317" r:id="rId45"/>
    <p:sldId id="318" r:id="rId46"/>
    <p:sldId id="320" r:id="rId47"/>
    <p:sldId id="319" r:id="rId48"/>
    <p:sldId id="321" r:id="rId49"/>
  </p:sldIdLst>
  <p:sldSz cx="8640763" cy="5761038"/>
  <p:notesSz cx="6858000" cy="9144000"/>
  <p:defaultTextStyle>
    <a:defPPr>
      <a:defRPr lang="fr-FR"/>
    </a:defPPr>
    <a:lvl1pPr marL="0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8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72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15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58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0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43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0hwguQhNbEtANo6upbd9g==" hashData="t/N+22ETVv1ZMzb57SnbugPSM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5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3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5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4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7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7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4" indent="0">
              <a:buNone/>
              <a:defRPr sz="2500"/>
            </a:lvl2pPr>
            <a:lvl3pPr marL="822884" indent="0">
              <a:buNone/>
              <a:defRPr sz="2200"/>
            </a:lvl3pPr>
            <a:lvl4pPr marL="1234331" indent="0">
              <a:buNone/>
              <a:defRPr sz="1800"/>
            </a:lvl4pPr>
            <a:lvl5pPr marL="1645772" indent="0">
              <a:buNone/>
              <a:defRPr sz="1800"/>
            </a:lvl5pPr>
            <a:lvl6pPr marL="2057215" indent="0">
              <a:buNone/>
              <a:defRPr sz="1800"/>
            </a:lvl6pPr>
            <a:lvl7pPr marL="2468658" indent="0">
              <a:buNone/>
              <a:defRPr sz="1800"/>
            </a:lvl7pPr>
            <a:lvl8pPr marL="2880101" indent="0">
              <a:buNone/>
              <a:defRPr sz="1800"/>
            </a:lvl8pPr>
            <a:lvl9pPr marL="329154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6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8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45" y="193378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8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34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0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6" y="37062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6" y="244178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0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1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2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2" y="134512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50" y="134512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46" indent="0">
              <a:buNone/>
              <a:defRPr sz="2100" b="1"/>
            </a:lvl2pPr>
            <a:lvl3pPr marL="943095" indent="0">
              <a:buNone/>
              <a:defRPr sz="1800" b="1"/>
            </a:lvl3pPr>
            <a:lvl4pPr marL="1414599" indent="0">
              <a:buNone/>
              <a:defRPr sz="1700" b="1"/>
            </a:lvl4pPr>
            <a:lvl5pPr marL="1886145" indent="0">
              <a:buNone/>
              <a:defRPr sz="1700" b="1"/>
            </a:lvl5pPr>
            <a:lvl6pPr marL="2357656" indent="0">
              <a:buNone/>
              <a:defRPr sz="1700" b="1"/>
            </a:lvl6pPr>
            <a:lvl7pPr marL="2829204" indent="0">
              <a:buNone/>
              <a:defRPr sz="1700" b="1"/>
            </a:lvl7pPr>
            <a:lvl8pPr marL="3300751" indent="0">
              <a:buNone/>
              <a:defRPr sz="1700" b="1"/>
            </a:lvl8pPr>
            <a:lvl9pPr marL="377226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6" y="128962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46" indent="0">
              <a:buNone/>
              <a:defRPr sz="2100" b="1"/>
            </a:lvl2pPr>
            <a:lvl3pPr marL="943095" indent="0">
              <a:buNone/>
              <a:defRPr sz="1800" b="1"/>
            </a:lvl3pPr>
            <a:lvl4pPr marL="1414599" indent="0">
              <a:buNone/>
              <a:defRPr sz="1700" b="1"/>
            </a:lvl4pPr>
            <a:lvl5pPr marL="1886145" indent="0">
              <a:buNone/>
              <a:defRPr sz="1700" b="1"/>
            </a:lvl5pPr>
            <a:lvl6pPr marL="2357656" indent="0">
              <a:buNone/>
              <a:defRPr sz="1700" b="1"/>
            </a:lvl6pPr>
            <a:lvl7pPr marL="2829204" indent="0">
              <a:buNone/>
              <a:defRPr sz="1700" b="1"/>
            </a:lvl7pPr>
            <a:lvl8pPr marL="3300751" indent="0">
              <a:buNone/>
              <a:defRPr sz="1700" b="1"/>
            </a:lvl8pPr>
            <a:lvl9pPr marL="377226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6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1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4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46" indent="0">
              <a:buNone/>
              <a:defRPr sz="1300"/>
            </a:lvl2pPr>
            <a:lvl3pPr marL="943095" indent="0">
              <a:buNone/>
              <a:defRPr sz="1100"/>
            </a:lvl3pPr>
            <a:lvl4pPr marL="1414599" indent="0">
              <a:buNone/>
              <a:defRPr sz="1000"/>
            </a:lvl4pPr>
            <a:lvl5pPr marL="1886145" indent="0">
              <a:buNone/>
              <a:defRPr sz="1000"/>
            </a:lvl5pPr>
            <a:lvl6pPr marL="2357656" indent="0">
              <a:buNone/>
              <a:defRPr sz="1000"/>
            </a:lvl6pPr>
            <a:lvl7pPr marL="2829204" indent="0">
              <a:buNone/>
              <a:defRPr sz="1000"/>
            </a:lvl7pPr>
            <a:lvl8pPr marL="3300751" indent="0">
              <a:buNone/>
              <a:defRPr sz="1000"/>
            </a:lvl8pPr>
            <a:lvl9pPr marL="377226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46" indent="0">
              <a:buNone/>
              <a:defRPr sz="2900"/>
            </a:lvl2pPr>
            <a:lvl3pPr marL="943095" indent="0">
              <a:buNone/>
              <a:defRPr sz="2500"/>
            </a:lvl3pPr>
            <a:lvl4pPr marL="1414599" indent="0">
              <a:buNone/>
              <a:defRPr sz="2100"/>
            </a:lvl4pPr>
            <a:lvl5pPr marL="1886145" indent="0">
              <a:buNone/>
              <a:defRPr sz="2100"/>
            </a:lvl5pPr>
            <a:lvl6pPr marL="2357656" indent="0">
              <a:buNone/>
              <a:defRPr sz="2100"/>
            </a:lvl6pPr>
            <a:lvl7pPr marL="2829204" indent="0">
              <a:buNone/>
              <a:defRPr sz="2100"/>
            </a:lvl7pPr>
            <a:lvl8pPr marL="3300751" indent="0">
              <a:buNone/>
              <a:defRPr sz="2100"/>
            </a:lvl8pPr>
            <a:lvl9pPr marL="377226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46" indent="0">
              <a:buNone/>
              <a:defRPr sz="1300"/>
            </a:lvl2pPr>
            <a:lvl3pPr marL="943095" indent="0">
              <a:buNone/>
              <a:defRPr sz="1100"/>
            </a:lvl3pPr>
            <a:lvl4pPr marL="1414599" indent="0">
              <a:buNone/>
              <a:defRPr sz="1000"/>
            </a:lvl4pPr>
            <a:lvl5pPr marL="1886145" indent="0">
              <a:buNone/>
              <a:defRPr sz="1000"/>
            </a:lvl5pPr>
            <a:lvl6pPr marL="2357656" indent="0">
              <a:buNone/>
              <a:defRPr sz="1000"/>
            </a:lvl6pPr>
            <a:lvl7pPr marL="2829204" indent="0">
              <a:buNone/>
              <a:defRPr sz="1000"/>
            </a:lvl7pPr>
            <a:lvl8pPr marL="3300751" indent="0">
              <a:buNone/>
              <a:defRPr sz="1000"/>
            </a:lvl8pPr>
            <a:lvl9pPr marL="377226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30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9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453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6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60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4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09"/>
            <a:ext cx="7776687" cy="960173"/>
          </a:xfrm>
          <a:prstGeom prst="rect">
            <a:avLst/>
          </a:prstGeom>
        </p:spPr>
        <p:txBody>
          <a:bodyPr vert="horz" lIns="82292" tIns="41148" rIns="82292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52"/>
            <a:ext cx="7776687" cy="3802019"/>
          </a:xfrm>
          <a:prstGeom prst="rect">
            <a:avLst/>
          </a:prstGeom>
        </p:spPr>
        <p:txBody>
          <a:bodyPr vert="horz" lIns="82292" tIns="41148" rIns="82292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5DF24-BE31-43E5-B7FE-9CB1917BCD56}" type="datetimeFigureOut">
              <a:rPr lang="fr-FR" smtClean="0"/>
              <a:pPr/>
              <a:t>24/07/2025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84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3" indent="-308583" algn="l" defTabSz="82288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5" indent="-257152" algn="l" defTabSz="822884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09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0" indent="-205722" algn="l" defTabSz="822884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494" indent="-205722" algn="l" defTabSz="822884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38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77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22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65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8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72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15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58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0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43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40" y="232053"/>
            <a:ext cx="7776686" cy="960175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0" y="1345123"/>
            <a:ext cx="7776686" cy="3802019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94309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94309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94309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6000">
    <p:random/>
  </p:transition>
  <p:txStyles>
    <p:titleStyle>
      <a:lvl1pPr algn="ctr" defTabSz="94309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62" indent="-353662" algn="l" defTabSz="94309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34" indent="-294704" algn="l" defTabSz="94309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49" indent="-235792" algn="l" defTabSz="94309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371" indent="-235792" algn="l" defTabSz="94309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1926" indent="-235792" algn="l" defTabSz="94309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424" indent="-235792" algn="l" defTabSz="9430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4982" indent="-235792" algn="l" defTabSz="9430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501" indent="-235792" algn="l" defTabSz="9430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070" indent="-235792" algn="l" defTabSz="9430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46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095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599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145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656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204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751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266" algn="l" defTabSz="9430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8"/>
            <a:ext cx="7776686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1"/>
            <a:ext cx="7776686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>
            <a:spLocks noChangeAspect="1"/>
          </p:cNvSpPr>
          <p:nvPr/>
        </p:nvSpPr>
        <p:spPr>
          <a:xfrm rot="-3900000">
            <a:off x="1141379" y="252000"/>
            <a:ext cx="3024167" cy="2978814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ArchUpPour">
              <a:avLst/>
            </a:prstTxWarp>
            <a:spAutoFit/>
          </a:bodyPr>
          <a:lstStyle/>
          <a:p>
            <a:pPr defTabSz="943059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8" name="Rectangle 7"/>
          <p:cNvSpPr/>
          <p:nvPr/>
        </p:nvSpPr>
        <p:spPr>
          <a:xfrm>
            <a:off x="5273013" y="180000"/>
            <a:ext cx="3078623" cy="1983321"/>
          </a:xfrm>
          <a:prstGeom prst="rect">
            <a:avLst/>
          </a:prstGeom>
        </p:spPr>
        <p:txBody>
          <a:bodyPr wrap="square" lIns="104887" tIns="52430" rIns="104887" bIns="52430">
            <a:spAutoFit/>
          </a:bodyPr>
          <a:lstStyle/>
          <a:p>
            <a:pPr algn="ctr" defTabSz="943059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43059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9" name="ZoneTexte 8"/>
          <p:cNvSpPr txBox="1">
            <a:spLocks noChangeAspect="1"/>
          </p:cNvSpPr>
          <p:nvPr/>
        </p:nvSpPr>
        <p:spPr>
          <a:xfrm rot="21600000">
            <a:off x="5238888" y="2116917"/>
            <a:ext cx="3401875" cy="7055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lIns="78584" tIns="39278" rIns="78584" bIns="39278" rtlCol="0">
            <a:prstTxWarp prst="textPlain">
              <a:avLst/>
            </a:prstTxWarp>
            <a:spAutoFit/>
          </a:bodyPr>
          <a:lstStyle/>
          <a:p>
            <a:pPr defTabSz="943059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49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Alsace</a:t>
            </a:r>
            <a:r>
              <a:rPr lang="fr-FR" sz="53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528293" y="216223"/>
            <a:ext cx="1783803" cy="1310429"/>
          </a:xfrm>
          <a:prstGeom prst="rect">
            <a:avLst/>
          </a:prstGeom>
          <a:noFill/>
        </p:spPr>
        <p:txBody>
          <a:bodyPr wrap="square" lIns="78584" tIns="39278" rIns="78584" bIns="39278" rtlCol="0">
            <a:spAutoFit/>
          </a:bodyPr>
          <a:lstStyle/>
          <a:p>
            <a:pPr algn="ctr" defTabSz="943059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</a:t>
            </a:r>
            <a:endParaRPr lang="fr-FR" b="1" dirty="0" smtClean="0">
              <a:ln w="1905">
                <a:noFill/>
              </a:ln>
              <a:latin typeface="Courgette" pitchFamily="2" charset="0"/>
            </a:endParaRPr>
          </a:p>
          <a:p>
            <a:pPr algn="ctr" defTabSz="943059"/>
            <a:r>
              <a:rPr lang="fr-FR" b="1" dirty="0" smtClean="0">
                <a:ln w="1905">
                  <a:noFill/>
                </a:ln>
                <a:latin typeface="Courgette" pitchFamily="2" charset="0"/>
              </a:rPr>
              <a:t>par </a:t>
            </a:r>
            <a:r>
              <a:rPr lang="fr-FR" b="1" dirty="0">
                <a:ln w="1905">
                  <a:noFill/>
                </a:ln>
                <a:latin typeface="Courgette" pitchFamily="2" charset="0"/>
              </a:rPr>
              <a:t>différents </a:t>
            </a:r>
            <a:r>
              <a:rPr lang="fr-FR" b="1" dirty="0" smtClean="0">
                <a:ln w="1905">
                  <a:noFill/>
                </a:ln>
                <a:latin typeface="Courgette" pitchFamily="2" charset="0"/>
              </a:rPr>
              <a:t>touristes 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  <a:p>
            <a:pPr algn="ctr" defTabSz="943059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" y="4968000"/>
            <a:ext cx="8640762" cy="744147"/>
          </a:xfrm>
          <a:prstGeom prst="rect">
            <a:avLst/>
          </a:prstGeom>
        </p:spPr>
        <p:txBody>
          <a:bodyPr wrap="square" lIns="81666" tIns="40815" rIns="81666" bIns="40815">
            <a:spAutoFit/>
          </a:bodyPr>
          <a:lstStyle/>
          <a:p>
            <a:pPr algn="ctr"/>
            <a:r>
              <a:rPr lang="fr-FR" sz="4300" b="1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par l'œil </a:t>
            </a:r>
            <a:r>
              <a:rPr lang="fr-FR" sz="4300" b="1" dirty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sélectif des touristes</a:t>
            </a: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3124124" y="3026909"/>
            <a:ext cx="1667138" cy="14805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885418" y="3061989"/>
            <a:ext cx="571760" cy="837152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r>
              <a:rPr lang="fr-FR" sz="4900" dirty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3</a:t>
            </a:r>
            <a:endParaRPr lang="fr-FR" dirty="0">
              <a:ln w="25400">
                <a:solidFill>
                  <a:schemeClr val="tx1"/>
                </a:solidFill>
              </a:ln>
            </a:endParaRPr>
          </a:p>
        </p:txBody>
      </p:sp>
      <p:pic>
        <p:nvPicPr>
          <p:cNvPr id="14" name="Ernesto Cortazar09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09 - 140 minutes easy listening piano album.wav"/>
          </p:nvPr>
        </p:nvPicPr>
        <p:blipFill>
          <a:blip r:embed="rId6" cstate="print"/>
          <a:stretch>
            <a:fillRect/>
          </a:stretch>
        </p:blipFill>
        <p:spPr>
          <a:xfrm>
            <a:off x="936005" y="33845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3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197" y="360239"/>
            <a:ext cx="26055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Dans les champs de </a:t>
            </a:r>
            <a:r>
              <a:rPr lang="fr-FR" dirty="0" err="1" smtClean="0">
                <a:latin typeface="Bodoni MT" pitchFamily="18" charset="0"/>
              </a:rPr>
              <a:t>Seebach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36829" y="315669"/>
            <a:ext cx="10574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Gertwiller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423826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333" y="72207"/>
            <a:ext cx="10967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Eguisheim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ête des lavandières à Sche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4077" y="5112767"/>
            <a:ext cx="30594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Fête des lavandières à </a:t>
            </a:r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Scherwiller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0028" y="0"/>
            <a:ext cx="408073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936303"/>
            <a:ext cx="10631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Hunspach</a:t>
            </a:r>
            <a:endParaRPr lang="fr-FR" dirty="0">
              <a:latin typeface="Bodoni MT" pitchFamily="18" charset="0"/>
            </a:endParaRPr>
          </a:p>
        </p:txBody>
      </p:sp>
      <p:pic>
        <p:nvPicPr>
          <p:cNvPr id="4" name="Image 3" descr="Printemps au Pays de Hana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6645" y="360239"/>
            <a:ext cx="14927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Dans les vignes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56485" y="360239"/>
            <a:ext cx="10631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Hunspach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13" y="144215"/>
            <a:ext cx="11737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Ribeauvillé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pic>
        <p:nvPicPr>
          <p:cNvPr id="4" name="Image 3" descr="Riquewih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 flipV="1">
            <a:off x="4320381" y="914400"/>
            <a:ext cx="914400" cy="49904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4320381" y="0"/>
            <a:ext cx="0" cy="5976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264597" y="504255"/>
            <a:ext cx="10983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Riquewihr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4320381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347" y="0"/>
            <a:ext cx="592606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0101" y="144215"/>
            <a:ext cx="11520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Rosenwiller</a:t>
            </a:r>
            <a:endParaRPr lang="fr-FR" dirty="0"/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2480" y="0"/>
            <a:ext cx="445580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333" y="525678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Rosenwiller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pic>
        <p:nvPicPr>
          <p:cNvPr id="4" name="Image 3" descr="Rosenwiller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5" name="Image 4" descr="Rosenwiller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08613" y="453670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7933" y="165638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  <p:cxnSp>
        <p:nvCxnSpPr>
          <p:cNvPr id="9" name="Connecteur droit 8"/>
          <p:cNvCxnSpPr/>
          <p:nvPr/>
        </p:nvCxnSpPr>
        <p:spPr>
          <a:xfrm>
            <a:off x="3240000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5400000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4" name="Image 3" descr="Rosenwiller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389" y="0"/>
            <a:ext cx="3240584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88133" y="0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84000" y="21622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96445" y="165638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2496" y="0"/>
            <a:ext cx="427577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293" y="1584375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  <p:pic>
        <p:nvPicPr>
          <p:cNvPr id="4" name="Image 3" descr="Rosenwiller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5" name="Image 4" descr="Rosenwiller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40661" y="288231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8013" y="288231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Rosenwiller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3204000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5400000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101" y="0"/>
            <a:ext cx="507841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157" y="648271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Rosenwiller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40261" y="936303"/>
            <a:ext cx="1188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Rosenwiller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ute de la Wantzenau str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60341" y="648271"/>
            <a:ext cx="10983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Riquewihr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04157" y="5422484"/>
            <a:ext cx="3173626" cy="338554"/>
          </a:xfrm>
          <a:prstGeom prst="rect">
            <a:avLst/>
          </a:prstGeom>
          <a:solidFill>
            <a:schemeClr val="accent1">
              <a:alpha val="41000"/>
            </a:schemeClr>
          </a:solidFill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Route de la Wantzenau </a:t>
            </a:r>
            <a:r>
              <a:rPr lang="fr-FR" dirty="0" smtClean="0">
                <a:latin typeface="Bodoni MT" pitchFamily="18" charset="0"/>
              </a:rPr>
              <a:t>Strasbourg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hippolyt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6000" y="0"/>
            <a:ext cx="3240584" cy="5761038"/>
          </a:xfrm>
          <a:prstGeom prst="rect">
            <a:avLst/>
          </a:prstGeom>
        </p:spPr>
      </p:pic>
      <p:pic>
        <p:nvPicPr>
          <p:cNvPr id="4" name="Image 3" descr="Rosheim et ses portes médiév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423826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84477" y="288231"/>
            <a:ext cx="15644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Saint </a:t>
            </a:r>
            <a:r>
              <a:rPr lang="fr-FR" dirty="0" smtClean="0">
                <a:latin typeface="Bodoni MT" pitchFamily="18" charset="0"/>
              </a:rPr>
              <a:t>Hippolyte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68253" y="360239"/>
            <a:ext cx="9352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Rosheim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hippolyt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515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648271"/>
            <a:ext cx="15644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Saint </a:t>
            </a:r>
            <a:r>
              <a:rPr lang="fr-FR" dirty="0" smtClean="0">
                <a:latin typeface="Bodoni MT" pitchFamily="18" charset="0"/>
              </a:rPr>
              <a:t>Hippolyte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93" y="144215"/>
            <a:ext cx="15644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Saint </a:t>
            </a:r>
            <a:r>
              <a:rPr lang="fr-FR" dirty="0" smtClean="0">
                <a:latin typeface="Bodoni MT" pitchFamily="18" charset="0"/>
              </a:rPr>
              <a:t>Hippolyte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8293" y="360239"/>
            <a:ext cx="14093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Saint Léonard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76565" y="576263"/>
            <a:ext cx="10454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Schleithal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76565" y="576263"/>
            <a:ext cx="10454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Schleithal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leithal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7293" y="0"/>
            <a:ext cx="65261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576263"/>
            <a:ext cx="10454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Schleithal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lei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8640000" cy="50034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576263"/>
            <a:ext cx="10454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Schleithal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 , HIER ET AUJOURD’HUI, LE CHÂTEAU D’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6000" y="0"/>
            <a:ext cx="333810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000" y="144215"/>
            <a:ext cx="2304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Sélestat  Aujourd’hui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Le Château D’eau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pic>
        <p:nvPicPr>
          <p:cNvPr id="4" name="Image 3" descr="SÉLESTAT , HIER ET AUJOURD’HUI, LE CHÂTEAU D’EAU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0"/>
            <a:ext cx="3645657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48000" y="5422484"/>
            <a:ext cx="3600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Sélestat Hier  Le Château D’eau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 sous forê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6085" y="504255"/>
            <a:ext cx="1597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Soultz</a:t>
            </a:r>
            <a:r>
              <a:rPr lang="fr-FR" dirty="0" smtClean="0">
                <a:latin typeface="Bodoni MT" pitchFamily="18" charset="0"/>
              </a:rPr>
              <a:t> sous forêt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6045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Seebach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04357" y="216223"/>
            <a:ext cx="19154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Turckheim, la </a:t>
            </a:r>
            <a:r>
              <a:rPr lang="fr-FR" dirty="0" err="1" smtClean="0">
                <a:latin typeface="Bodoni MT" pitchFamily="18" charset="0"/>
              </a:rPr>
              <a:t>Fecht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76365" y="288231"/>
            <a:ext cx="1119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Turckheim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 près des ponts couver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423826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6000" y="288231"/>
            <a:ext cx="11769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Strasbourg </a:t>
            </a:r>
            <a:endParaRPr lang="fr-FR" dirty="0">
              <a:latin typeface="Bodoni MT" pitchFamily="18" charset="0"/>
            </a:endParaRPr>
          </a:p>
        </p:txBody>
      </p:sp>
      <p:pic>
        <p:nvPicPr>
          <p:cNvPr id="4" name="Image 3" descr="Than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8000" y="0"/>
            <a:ext cx="3788183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72509" y="144215"/>
            <a:ext cx="7557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Thann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rckheim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3191" cy="5761038"/>
          </a:xfrm>
          <a:prstGeom prst="rect">
            <a:avLst/>
          </a:prstGeom>
        </p:spPr>
      </p:pic>
      <p:pic>
        <p:nvPicPr>
          <p:cNvPr id="4" name="Image 3" descr="Turckheim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389" y="0"/>
            <a:ext cx="383319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000" y="216223"/>
            <a:ext cx="1119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Turckheim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64597" y="288231"/>
            <a:ext cx="1119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Turckheim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0181" y="288231"/>
            <a:ext cx="1119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Turckheim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Ville de Col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2" name="Image 1" descr="Turckheim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" y="0"/>
            <a:ext cx="383319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0" y="1512367"/>
            <a:ext cx="1119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Turckheim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32549" y="288231"/>
            <a:ext cx="8082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Colmar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76365" y="288231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24237" y="216223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pic>
        <p:nvPicPr>
          <p:cNvPr id="5" name="Image 4" descr="Wan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68453" y="288231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4320381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Wan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5020" y="0"/>
            <a:ext cx="4125743" cy="5761038"/>
          </a:xfrm>
          <a:prstGeom prst="rect">
            <a:avLst/>
          </a:prstGeom>
        </p:spPr>
      </p:pic>
      <p:pic>
        <p:nvPicPr>
          <p:cNvPr id="2" name="Image 1" descr="Wan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485" y="216223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52229" y="360239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76165" y="216223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Wan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2" name="Image 1" descr="Wan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3821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485" y="216223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24237" y="144215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Wan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7383" y="0"/>
            <a:ext cx="488338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88733" y="144215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pic>
        <p:nvPicPr>
          <p:cNvPr id="2" name="Image 1" descr="Wangen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36205" y="144215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4320381" y="0"/>
            <a:ext cx="0" cy="576103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763" y="0"/>
            <a:ext cx="3840000" cy="5760000"/>
          </a:xfrm>
          <a:prstGeom prst="rect">
            <a:avLst/>
          </a:prstGeom>
        </p:spPr>
      </p:pic>
      <p:pic>
        <p:nvPicPr>
          <p:cNvPr id="2" name="Image 1" descr="Wangen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60141" y="792287"/>
            <a:ext cx="871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Wangen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08613" y="864295"/>
            <a:ext cx="1339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Wissembourg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4037" y="360239"/>
            <a:ext cx="1339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Wissembourg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6325" y="360239"/>
            <a:ext cx="1339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Wissembourg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œrth -Ancien Moul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0301" y="216223"/>
            <a:ext cx="21341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Woerth, ancien moulin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4077" y="432247"/>
            <a:ext cx="10823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Zellenberg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819" y="2160410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33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816325" y="216501"/>
            <a:ext cx="4629115" cy="1243543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Easy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Listening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Piano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Ernesto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Cortazar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282" y="5436003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24.07.2025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2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2" y="3924505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11" y="1080320"/>
            <a:ext cx="757842" cy="673006"/>
          </a:xfrm>
          <a:prstGeom prst="rect">
            <a:avLst/>
          </a:prstGeom>
        </p:spPr>
      </p:pic>
      <p:pic>
        <p:nvPicPr>
          <p:cNvPr id="13" name="Image 12" descr="0d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3312567"/>
            <a:ext cx="2277107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145</Words>
  <Application>Microsoft Office PowerPoint</Application>
  <PresentationFormat>Personnalisé</PresentationFormat>
  <Paragraphs>77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17_Thème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32</cp:revision>
  <dcterms:created xsi:type="dcterms:W3CDTF">2025-07-18T20:41:47Z</dcterms:created>
  <dcterms:modified xsi:type="dcterms:W3CDTF">2025-07-24T19:12:05Z</dcterms:modified>
</cp:coreProperties>
</file>