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6" r:id="rId3"/>
  </p:sldMasterIdLst>
  <p:sldIdLst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8640763" cy="5761038"/>
  <p:notesSz cx="6858000" cy="9144000"/>
  <p:defaultTextStyle>
    <a:defPPr>
      <a:defRPr lang="fr-FR"/>
    </a:defPPr>
    <a:lvl1pPr marL="0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4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84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1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72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15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58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01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43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8fiTcLXrZ4tSwzVAILuyg==" hashData="hG4z3tlHMc+TqnA7r8BthcWtx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5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3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5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4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52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52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4" indent="0">
              <a:buNone/>
              <a:defRPr sz="1800" b="1"/>
            </a:lvl2pPr>
            <a:lvl3pPr marL="822884" indent="0">
              <a:buNone/>
              <a:defRPr sz="1600" b="1"/>
            </a:lvl3pPr>
            <a:lvl4pPr marL="1234331" indent="0">
              <a:buNone/>
              <a:defRPr sz="1400" b="1"/>
            </a:lvl4pPr>
            <a:lvl5pPr marL="1645772" indent="0">
              <a:buNone/>
              <a:defRPr sz="1400" b="1"/>
            </a:lvl5pPr>
            <a:lvl6pPr marL="2057215" indent="0">
              <a:buNone/>
              <a:defRPr sz="1400" b="1"/>
            </a:lvl6pPr>
            <a:lvl7pPr marL="2468658" indent="0">
              <a:buNone/>
              <a:defRPr sz="1400" b="1"/>
            </a:lvl7pPr>
            <a:lvl8pPr marL="2880101" indent="0">
              <a:buNone/>
              <a:defRPr sz="1400" b="1"/>
            </a:lvl8pPr>
            <a:lvl9pPr marL="329154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7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4" indent="0">
              <a:buNone/>
              <a:defRPr sz="1800" b="1"/>
            </a:lvl2pPr>
            <a:lvl3pPr marL="822884" indent="0">
              <a:buNone/>
              <a:defRPr sz="1600" b="1"/>
            </a:lvl3pPr>
            <a:lvl4pPr marL="1234331" indent="0">
              <a:buNone/>
              <a:defRPr sz="1400" b="1"/>
            </a:lvl4pPr>
            <a:lvl5pPr marL="1645772" indent="0">
              <a:buNone/>
              <a:defRPr sz="1400" b="1"/>
            </a:lvl5pPr>
            <a:lvl6pPr marL="2057215" indent="0">
              <a:buNone/>
              <a:defRPr sz="1400" b="1"/>
            </a:lvl6pPr>
            <a:lvl7pPr marL="2468658" indent="0">
              <a:buNone/>
              <a:defRPr sz="1400" b="1"/>
            </a:lvl7pPr>
            <a:lvl8pPr marL="2880101" indent="0">
              <a:buNone/>
              <a:defRPr sz="1400" b="1"/>
            </a:lvl8pPr>
            <a:lvl9pPr marL="329154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7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4" indent="0">
              <a:buNone/>
              <a:defRPr sz="1100"/>
            </a:lvl2pPr>
            <a:lvl3pPr marL="822884" indent="0">
              <a:buNone/>
              <a:defRPr sz="900"/>
            </a:lvl3pPr>
            <a:lvl4pPr marL="1234331" indent="0">
              <a:buNone/>
              <a:defRPr sz="800"/>
            </a:lvl4pPr>
            <a:lvl5pPr marL="1645772" indent="0">
              <a:buNone/>
              <a:defRPr sz="800"/>
            </a:lvl5pPr>
            <a:lvl6pPr marL="2057215" indent="0">
              <a:buNone/>
              <a:defRPr sz="800"/>
            </a:lvl6pPr>
            <a:lvl7pPr marL="2468658" indent="0">
              <a:buNone/>
              <a:defRPr sz="800"/>
            </a:lvl7pPr>
            <a:lvl8pPr marL="2880101" indent="0">
              <a:buNone/>
              <a:defRPr sz="800"/>
            </a:lvl8pPr>
            <a:lvl9pPr marL="329154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4" indent="0">
              <a:buNone/>
              <a:defRPr sz="2500"/>
            </a:lvl2pPr>
            <a:lvl3pPr marL="822884" indent="0">
              <a:buNone/>
              <a:defRPr sz="2200"/>
            </a:lvl3pPr>
            <a:lvl4pPr marL="1234331" indent="0">
              <a:buNone/>
              <a:defRPr sz="1800"/>
            </a:lvl4pPr>
            <a:lvl5pPr marL="1645772" indent="0">
              <a:buNone/>
              <a:defRPr sz="1800"/>
            </a:lvl5pPr>
            <a:lvl6pPr marL="2057215" indent="0">
              <a:buNone/>
              <a:defRPr sz="1800"/>
            </a:lvl6pPr>
            <a:lvl7pPr marL="2468658" indent="0">
              <a:buNone/>
              <a:defRPr sz="1800"/>
            </a:lvl7pPr>
            <a:lvl8pPr marL="2880101" indent="0">
              <a:buNone/>
              <a:defRPr sz="1800"/>
            </a:lvl8pPr>
            <a:lvl9pPr marL="329154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6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4" indent="0">
              <a:buNone/>
              <a:defRPr sz="1100"/>
            </a:lvl2pPr>
            <a:lvl3pPr marL="822884" indent="0">
              <a:buNone/>
              <a:defRPr sz="900"/>
            </a:lvl3pPr>
            <a:lvl4pPr marL="1234331" indent="0">
              <a:buNone/>
              <a:defRPr sz="800"/>
            </a:lvl4pPr>
            <a:lvl5pPr marL="1645772" indent="0">
              <a:buNone/>
              <a:defRPr sz="800"/>
            </a:lvl5pPr>
            <a:lvl6pPr marL="2057215" indent="0">
              <a:buNone/>
              <a:defRPr sz="800"/>
            </a:lvl6pPr>
            <a:lvl7pPr marL="2468658" indent="0">
              <a:buNone/>
              <a:defRPr sz="800"/>
            </a:lvl7pPr>
            <a:lvl8pPr marL="2880101" indent="0">
              <a:buNone/>
              <a:defRPr sz="800"/>
            </a:lvl8pPr>
            <a:lvl9pPr marL="329154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8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45" y="193378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80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36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6" y="37062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6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3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0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5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1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6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1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6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1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062" y="1345125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750" y="1345125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2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37" indent="0">
              <a:buNone/>
              <a:defRPr sz="2100" b="1"/>
            </a:lvl2pPr>
            <a:lvl3pPr marL="943077" indent="0">
              <a:buNone/>
              <a:defRPr sz="1800" b="1"/>
            </a:lvl3pPr>
            <a:lvl4pPr marL="1414571" indent="0">
              <a:buNone/>
              <a:defRPr sz="1700" b="1"/>
            </a:lvl4pPr>
            <a:lvl5pPr marL="1886108" indent="0">
              <a:buNone/>
              <a:defRPr sz="1700" b="1"/>
            </a:lvl5pPr>
            <a:lvl6pPr marL="2357609" indent="0">
              <a:buNone/>
              <a:defRPr sz="1700" b="1"/>
            </a:lvl6pPr>
            <a:lvl7pPr marL="2829147" indent="0">
              <a:buNone/>
              <a:defRPr sz="1700" b="1"/>
            </a:lvl7pPr>
            <a:lvl8pPr marL="3300685" indent="0">
              <a:buNone/>
              <a:defRPr sz="1700" b="1"/>
            </a:lvl8pPr>
            <a:lvl9pPr marL="37721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8" y="1289626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37" indent="0">
              <a:buNone/>
              <a:defRPr sz="2100" b="1"/>
            </a:lvl2pPr>
            <a:lvl3pPr marL="943077" indent="0">
              <a:buNone/>
              <a:defRPr sz="1800" b="1"/>
            </a:lvl3pPr>
            <a:lvl4pPr marL="1414571" indent="0">
              <a:buNone/>
              <a:defRPr sz="1700" b="1"/>
            </a:lvl4pPr>
            <a:lvl5pPr marL="1886108" indent="0">
              <a:buNone/>
              <a:defRPr sz="1700" b="1"/>
            </a:lvl5pPr>
            <a:lvl6pPr marL="2357609" indent="0">
              <a:buNone/>
              <a:defRPr sz="1700" b="1"/>
            </a:lvl6pPr>
            <a:lvl7pPr marL="2829147" indent="0">
              <a:buNone/>
              <a:defRPr sz="1700" b="1"/>
            </a:lvl7pPr>
            <a:lvl8pPr marL="3300685" indent="0">
              <a:buNone/>
              <a:defRPr sz="1700" b="1"/>
            </a:lvl8pPr>
            <a:lvl9pPr marL="37721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8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61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21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61" y="120564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37" indent="0">
              <a:buNone/>
              <a:defRPr sz="1300"/>
            </a:lvl2pPr>
            <a:lvl3pPr marL="943077" indent="0">
              <a:buNone/>
              <a:defRPr sz="1100"/>
            </a:lvl3pPr>
            <a:lvl4pPr marL="1414571" indent="0">
              <a:buNone/>
              <a:defRPr sz="1000"/>
            </a:lvl4pPr>
            <a:lvl5pPr marL="1886108" indent="0">
              <a:buNone/>
              <a:defRPr sz="1000"/>
            </a:lvl5pPr>
            <a:lvl6pPr marL="2357609" indent="0">
              <a:buNone/>
              <a:defRPr sz="1000"/>
            </a:lvl6pPr>
            <a:lvl7pPr marL="2829147" indent="0">
              <a:buNone/>
              <a:defRPr sz="1000"/>
            </a:lvl7pPr>
            <a:lvl8pPr marL="3300685" indent="0">
              <a:buNone/>
              <a:defRPr sz="1000"/>
            </a:lvl8pPr>
            <a:lvl9pPr marL="37721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34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37" indent="0">
              <a:buNone/>
              <a:defRPr sz="2900"/>
            </a:lvl2pPr>
            <a:lvl3pPr marL="943077" indent="0">
              <a:buNone/>
              <a:defRPr sz="2500"/>
            </a:lvl3pPr>
            <a:lvl4pPr marL="1414571" indent="0">
              <a:buNone/>
              <a:defRPr sz="2100"/>
            </a:lvl4pPr>
            <a:lvl5pPr marL="1886108" indent="0">
              <a:buNone/>
              <a:defRPr sz="2100"/>
            </a:lvl5pPr>
            <a:lvl6pPr marL="2357609" indent="0">
              <a:buNone/>
              <a:defRPr sz="2100"/>
            </a:lvl6pPr>
            <a:lvl7pPr marL="2829147" indent="0">
              <a:buNone/>
              <a:defRPr sz="2100"/>
            </a:lvl7pPr>
            <a:lvl8pPr marL="3300685" indent="0">
              <a:buNone/>
              <a:defRPr sz="2100"/>
            </a:lvl8pPr>
            <a:lvl9pPr marL="377219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8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37" indent="0">
              <a:buNone/>
              <a:defRPr sz="1300"/>
            </a:lvl2pPr>
            <a:lvl3pPr marL="943077" indent="0">
              <a:buNone/>
              <a:defRPr sz="1100"/>
            </a:lvl3pPr>
            <a:lvl4pPr marL="1414571" indent="0">
              <a:buNone/>
              <a:defRPr sz="1000"/>
            </a:lvl4pPr>
            <a:lvl5pPr marL="1886108" indent="0">
              <a:buNone/>
              <a:defRPr sz="1000"/>
            </a:lvl5pPr>
            <a:lvl6pPr marL="2357609" indent="0">
              <a:buNone/>
              <a:defRPr sz="1000"/>
            </a:lvl6pPr>
            <a:lvl7pPr marL="2829147" indent="0">
              <a:buNone/>
              <a:defRPr sz="1000"/>
            </a:lvl7pPr>
            <a:lvl8pPr marL="3300685" indent="0">
              <a:buNone/>
              <a:defRPr sz="1000"/>
            </a:lvl8pPr>
            <a:lvl9pPr marL="37721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32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71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90453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50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1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3" y="1289660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3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60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24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6" indent="0">
              <a:buNone/>
              <a:defRPr sz="2900"/>
            </a:lvl2pPr>
            <a:lvl3pPr marL="940305" indent="0">
              <a:buNone/>
              <a:defRPr sz="2500"/>
            </a:lvl3pPr>
            <a:lvl4pPr marL="1410434" indent="0">
              <a:buNone/>
              <a:defRPr sz="2100"/>
            </a:lvl4pPr>
            <a:lvl5pPr marL="1880586" indent="0">
              <a:buNone/>
              <a:defRPr sz="2100"/>
            </a:lvl5pPr>
            <a:lvl6pPr marL="2350736" indent="0">
              <a:buNone/>
              <a:defRPr sz="2100"/>
            </a:lvl6pPr>
            <a:lvl7pPr marL="2820878" indent="0">
              <a:buNone/>
              <a:defRPr sz="2100"/>
            </a:lvl7pPr>
            <a:lvl8pPr marL="3291014" indent="0">
              <a:buNone/>
              <a:defRPr sz="2100"/>
            </a:lvl8pPr>
            <a:lvl9pPr marL="37611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0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09"/>
            <a:ext cx="7776687" cy="960173"/>
          </a:xfrm>
          <a:prstGeom prst="rect">
            <a:avLst/>
          </a:prstGeom>
        </p:spPr>
        <p:txBody>
          <a:bodyPr vert="horz" lIns="82292" tIns="41148" rIns="82292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52"/>
            <a:ext cx="7776687" cy="3802019"/>
          </a:xfrm>
          <a:prstGeom prst="rect">
            <a:avLst/>
          </a:prstGeom>
        </p:spPr>
        <p:txBody>
          <a:bodyPr vert="horz" lIns="82292" tIns="41148" rIns="82292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5DF24-BE31-43E5-B7FE-9CB1917BCD56}" type="datetimeFigureOut">
              <a:rPr lang="fr-FR" smtClean="0"/>
              <a:pPr/>
              <a:t>23/07/2025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84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3" indent="-308583" algn="l" defTabSz="82288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5" indent="-257152" algn="l" defTabSz="822884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09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0" indent="-205722" algn="l" defTabSz="822884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494" indent="-205722" algn="l" defTabSz="822884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38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77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22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65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4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84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1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72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15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58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01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43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42" y="232053"/>
            <a:ext cx="7776686" cy="960175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42" y="1345125"/>
            <a:ext cx="7776686" cy="3802019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7"/>
            <a:ext cx="2016178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94307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7"/>
            <a:ext cx="2736242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94307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7"/>
            <a:ext cx="2016178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94307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94307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56" indent="-353656" algn="l" defTabSz="94307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20" indent="-294698" algn="l" defTabSz="94307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825" indent="-235787" algn="l" defTabSz="94307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337" indent="-235787" algn="l" defTabSz="94307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1884" indent="-235787" algn="l" defTabSz="94307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373" indent="-235787" algn="l" defTabSz="94307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4921" indent="-235787" algn="l" defTabSz="94307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429" indent="-235787" algn="l" defTabSz="94307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7990" indent="-235787" algn="l" defTabSz="94307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37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077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571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108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609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147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685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192" algn="l" defTabSz="9430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8"/>
            <a:ext cx="7776686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1"/>
            <a:ext cx="7776686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9403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1" indent="-352631" algn="l" defTabSz="9403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76" indent="-293838" algn="l" defTabSz="94030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78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03" indent="-235100" algn="l" defTabSz="9403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48" indent="-235100" algn="l" defTabSz="9403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72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44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96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43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05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3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8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3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78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1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>
            <a:spLocks noChangeAspect="1"/>
          </p:cNvSpPr>
          <p:nvPr/>
        </p:nvSpPr>
        <p:spPr>
          <a:xfrm>
            <a:off x="748413" y="90712"/>
            <a:ext cx="3401875" cy="2648078"/>
          </a:xfrm>
          <a:prstGeom prst="rect">
            <a:avLst/>
          </a:prstGeom>
          <a:noFill/>
        </p:spPr>
        <p:txBody>
          <a:bodyPr wrap="none" lIns="78584" tIns="39278" rIns="78584" bIns="39278" rtlCol="0">
            <a:prstTxWarp prst="textArchUpPour">
              <a:avLst/>
            </a:prstTxWarp>
            <a:spAutoFit/>
          </a:bodyPr>
          <a:lstStyle/>
          <a:p>
            <a:pPr defTabSz="943059"/>
            <a:r>
              <a:rPr lang="fr-FR" sz="7700" dirty="0">
                <a:ln w="635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8" name="Rectangle 7"/>
          <p:cNvSpPr/>
          <p:nvPr/>
        </p:nvSpPr>
        <p:spPr>
          <a:xfrm>
            <a:off x="5328493" y="144215"/>
            <a:ext cx="3078623" cy="1983321"/>
          </a:xfrm>
          <a:prstGeom prst="rect">
            <a:avLst/>
          </a:prstGeom>
        </p:spPr>
        <p:txBody>
          <a:bodyPr wrap="square" lIns="104887" tIns="52430" rIns="104887" bIns="52430">
            <a:spAutoFit/>
          </a:bodyPr>
          <a:lstStyle/>
          <a:p>
            <a:pPr algn="ctr" defTabSz="943059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43059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9" name="ZoneTexte 8"/>
          <p:cNvSpPr txBox="1">
            <a:spLocks noChangeAspect="1"/>
          </p:cNvSpPr>
          <p:nvPr/>
        </p:nvSpPr>
        <p:spPr>
          <a:xfrm rot="21600000">
            <a:off x="5238888" y="2088431"/>
            <a:ext cx="3401875" cy="7055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 lIns="78584" tIns="39278" rIns="78584" bIns="39278" rtlCol="0">
            <a:prstTxWarp prst="textPlain">
              <a:avLst/>
            </a:prstTxWarp>
            <a:spAutoFit/>
          </a:bodyPr>
          <a:lstStyle/>
          <a:p>
            <a:pPr defTabSz="943059"/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4900" dirty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Alsace</a:t>
            </a:r>
            <a:r>
              <a:rPr lang="fr-FR" sz="5300" dirty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0" y="1995951"/>
            <a:ext cx="1783803" cy="1310429"/>
          </a:xfrm>
          <a:prstGeom prst="rect">
            <a:avLst/>
          </a:prstGeom>
          <a:noFill/>
        </p:spPr>
        <p:txBody>
          <a:bodyPr wrap="square" lIns="78584" tIns="39278" rIns="78584" bIns="39278" rtlCol="0">
            <a:spAutoFit/>
          </a:bodyPr>
          <a:lstStyle/>
          <a:p>
            <a:pPr algn="ctr" defTabSz="94305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</a:t>
            </a:r>
            <a:endParaRPr lang="fr-FR" b="1" dirty="0" smtClean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943059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par </a:t>
            </a:r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différents </a:t>
            </a:r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  <a:p>
            <a:pPr algn="ctr" defTabSz="94305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" y="4968000"/>
            <a:ext cx="8640762" cy="744147"/>
          </a:xfrm>
          <a:prstGeom prst="rect">
            <a:avLst/>
          </a:prstGeom>
        </p:spPr>
        <p:txBody>
          <a:bodyPr wrap="square" lIns="81666" tIns="40815" rIns="81666" bIns="40815">
            <a:spAutoFit/>
          </a:bodyPr>
          <a:lstStyle/>
          <a:p>
            <a:pPr algn="ctr"/>
            <a:r>
              <a:rPr lang="fr-FR" sz="4300" b="1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par l'œil </a:t>
            </a:r>
            <a:r>
              <a:rPr lang="fr-FR" sz="4300" b="1" dirty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sélectif des touristes</a:t>
            </a:r>
          </a:p>
        </p:txBody>
      </p:sp>
      <p:pic>
        <p:nvPicPr>
          <p:cNvPr id="12" name="Image 11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3532394" y="3208380"/>
            <a:ext cx="1667138" cy="148051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5749328" y="3243459"/>
            <a:ext cx="571760" cy="837152"/>
          </a:xfrm>
          <a:prstGeom prst="rect">
            <a:avLst/>
          </a:prstGeom>
        </p:spPr>
        <p:txBody>
          <a:bodyPr wrap="none" lIns="82296" tIns="41148" rIns="82296" bIns="41148">
            <a:spAutoFit/>
          </a:bodyPr>
          <a:lstStyle/>
          <a:p>
            <a:r>
              <a:rPr lang="fr-FR" sz="4900" dirty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2</a:t>
            </a:r>
            <a:endParaRPr lang="fr-FR" dirty="0">
              <a:ln w="25400">
                <a:solidFill>
                  <a:schemeClr val="tx1"/>
                </a:solidFill>
              </a:ln>
            </a:endParaRPr>
          </a:p>
        </p:txBody>
      </p:sp>
      <p:pic>
        <p:nvPicPr>
          <p:cNvPr id="14" name="Ernesto Cortazar14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14 - 140 minutes easy listening piano album.wav"/>
          </p:nvPr>
        </p:nvPicPr>
        <p:blipFill>
          <a:blip r:embed="rId6" cstate="print"/>
          <a:stretch>
            <a:fillRect/>
          </a:stretch>
        </p:blipFill>
        <p:spPr>
          <a:xfrm>
            <a:off x="4680421" y="14403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3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4197" y="504255"/>
            <a:ext cx="54726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L'église protestante de </a:t>
            </a:r>
            <a:r>
              <a:rPr lang="fr-FR" dirty="0" smtClean="0">
                <a:latin typeface="Bodoni MT" pitchFamily="18" charset="0"/>
              </a:rPr>
              <a:t>Fouday, </a:t>
            </a:r>
            <a:r>
              <a:rPr lang="fr-FR" dirty="0" smtClean="0">
                <a:latin typeface="Bodoni MT" pitchFamily="18" charset="0"/>
              </a:rPr>
              <a:t>monument historique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13" y="360239"/>
            <a:ext cx="1800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odoni MT" pitchFamily="18" charset="0"/>
              </a:rPr>
              <a:t>Fouday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68155" y="216223"/>
            <a:ext cx="54726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Fouday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96645" y="144215"/>
            <a:ext cx="15121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Bodoni MT" pitchFamily="18" charset="0"/>
              </a:rPr>
              <a:t>Fouday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36205" y="648271"/>
            <a:ext cx="54726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L'église protestante de </a:t>
            </a:r>
            <a:r>
              <a:rPr lang="fr-FR" dirty="0" smtClean="0">
                <a:latin typeface="Bodoni MT" pitchFamily="18" charset="0"/>
              </a:rPr>
              <a:t>Fouday, </a:t>
            </a:r>
            <a:r>
              <a:rPr lang="fr-FR" dirty="0" smtClean="0">
                <a:latin typeface="Bodoni MT" pitchFamily="18" charset="0"/>
              </a:rPr>
              <a:t>monument historique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2269" y="360239"/>
            <a:ext cx="21563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Husseren</a:t>
            </a:r>
            <a:r>
              <a:rPr lang="fr-FR" dirty="0" smtClean="0">
                <a:latin typeface="Bodoni MT" pitchFamily="18" charset="0"/>
              </a:rPr>
              <a:t>-les-Châteaux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sseren-les-Châteaux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149" y="288231"/>
            <a:ext cx="21563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Husseren</a:t>
            </a:r>
            <a:r>
              <a:rPr lang="fr-FR" dirty="0" smtClean="0">
                <a:latin typeface="Bodoni MT" pitchFamily="18" charset="0"/>
              </a:rPr>
              <a:t>-les-Châteaux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sseren-les-Châteaux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941" y="0"/>
            <a:ext cx="765888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44117" y="288231"/>
            <a:ext cx="21563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Husseren</a:t>
            </a:r>
            <a:r>
              <a:rPr lang="fr-FR" dirty="0" smtClean="0">
                <a:latin typeface="Bodoni MT" pitchFamily="18" charset="0"/>
              </a:rPr>
              <a:t>-les-Châteaux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sseren-les-Châteaux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69" y="360239"/>
            <a:ext cx="21563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Husseren</a:t>
            </a:r>
            <a:r>
              <a:rPr lang="fr-FR" dirty="0" smtClean="0">
                <a:latin typeface="Bodoni MT" pitchFamily="18" charset="0"/>
              </a:rPr>
              <a:t>-les-Châteaux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uste devant les ponts couver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4317" y="144215"/>
            <a:ext cx="11272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Strasbourg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04557" y="720279"/>
            <a:ext cx="244361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Katzenthal</a:t>
            </a:r>
            <a:r>
              <a:rPr lang="fr-FR" dirty="0" smtClean="0">
                <a:latin typeface="Bodoni MT" pitchFamily="18" charset="0"/>
              </a:rPr>
              <a:t> et son château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38264" cy="5761038"/>
          </a:xfrm>
          <a:prstGeom prst="rect">
            <a:avLst/>
          </a:prstGeom>
        </p:spPr>
      </p:pic>
      <p:pic>
        <p:nvPicPr>
          <p:cNvPr id="4" name="Image 3" descr="Kaysersberg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4000" y="0"/>
            <a:ext cx="4185754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84077" y="360239"/>
            <a:ext cx="12501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Kaysersberg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28693" y="288231"/>
            <a:ext cx="12501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Kaysersberg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ntzh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Kintzheim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8213" y="216223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Kintzheim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80421" y="216223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Kintzheim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cxnSp>
        <p:nvCxnSpPr>
          <p:cNvPr id="6" name="Connecteur droit 5"/>
          <p:cNvCxnSpPr/>
          <p:nvPr/>
        </p:nvCxnSpPr>
        <p:spPr>
          <a:xfrm>
            <a:off x="4320381" y="0"/>
            <a:ext cx="0" cy="5904855"/>
          </a:xfrm>
          <a:prstGeom prst="line">
            <a:avLst/>
          </a:prstGeom>
          <a:ln w="889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intz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ln w="85725">
            <a:noFill/>
          </a:ln>
        </p:spPr>
      </p:pic>
      <p:pic>
        <p:nvPicPr>
          <p:cNvPr id="3" name="Image 2" descr="Kintzheim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8213" y="216223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Kintzheim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16725" y="216223"/>
            <a:ext cx="1103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Kintzheim</a:t>
            </a:r>
            <a:endParaRPr lang="fr-FR" dirty="0">
              <a:latin typeface="Bodoni MT" pitchFamily="18" charset="0"/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4320381" y="0"/>
            <a:ext cx="0" cy="5904855"/>
          </a:xfrm>
          <a:prstGeom prst="line">
            <a:avLst/>
          </a:prstGeom>
          <a:ln w="889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apelle du Marlenberg est construite en 1683 sur l'enceinte du cimetière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La Metzig de molsh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249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56085" y="3960639"/>
            <a:ext cx="18722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La chapelle du </a:t>
            </a:r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Marlenberg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 est construite en 1683 sur l'enceinte du cimetière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20581" y="432247"/>
            <a:ext cx="21739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</a:t>
            </a:r>
            <a:r>
              <a:rPr lang="fr-FR" dirty="0" err="1" smtClean="0">
                <a:latin typeface="Bodoni MT" pitchFamily="18" charset="0"/>
              </a:rPr>
              <a:t>Metzig</a:t>
            </a:r>
            <a:r>
              <a:rPr lang="fr-FR" dirty="0" smtClean="0">
                <a:latin typeface="Bodoni MT" pitchFamily="18" charset="0"/>
              </a:rPr>
              <a:t> de </a:t>
            </a:r>
            <a:r>
              <a:rPr lang="fr-FR" dirty="0" err="1" smtClean="0">
                <a:latin typeface="Bodoni MT" pitchFamily="18" charset="0"/>
              </a:rPr>
              <a:t>molsheim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461" y="360239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941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4237" y="5184775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8533" y="360239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461" y="360239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5965" y="144215"/>
            <a:ext cx="1140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</a:t>
            </a:r>
          </a:p>
          <a:p>
            <a:r>
              <a:rPr lang="fr-FR" dirty="0" smtClean="0">
                <a:latin typeface="Bodoni MT" pitchFamily="18" charset="0"/>
              </a:rPr>
              <a:t>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461" y="360239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16125" y="360239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461" y="360239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Grotte à Arzviller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461" y="360239"/>
            <a:ext cx="19896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 Grotte à </a:t>
            </a:r>
            <a:r>
              <a:rPr lang="fr-FR" dirty="0" err="1" smtClean="0">
                <a:latin typeface="Bodoni MT" pitchFamily="18" charset="0"/>
              </a:rPr>
              <a:t>Arzviller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statue du Sacré-Cœur de Jésus trône au sommet du Ho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22763" y="0"/>
            <a:ext cx="4318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La statue du Sacré-Cœur de Jésus trône au sommet du Horn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pic>
        <p:nvPicPr>
          <p:cNvPr id="7" name="Image 6" descr="Le mont Saint Odi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36005" y="288231"/>
            <a:ext cx="19207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Le mont Saint Odile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1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ngensoultz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82724" y="2710448"/>
            <a:ext cx="16737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Langensoultzbach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672309" y="216223"/>
            <a:ext cx="17504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Langensoultzbach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ngensoultzb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12469" y="432247"/>
            <a:ext cx="17504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Langensoultzbach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poutro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9873" y="0"/>
            <a:ext cx="5641016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253" y="648271"/>
            <a:ext cx="11380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Lapoutroie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armant petit village d'Aubure, le plus haut d'Alsace, perché à 807 M d'altitu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231"/>
            <a:ext cx="8667862" cy="52565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04157" y="4608711"/>
            <a:ext cx="4318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Le charmant petit village d'</a:t>
            </a:r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Aubure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, le plus haut d'Alsace, perché à 807 M d'altitude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0061" y="720279"/>
            <a:ext cx="10342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Le Donon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40061" y="720279"/>
            <a:ext cx="10342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Le Donon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ponts couverts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38264" cy="5761038"/>
          </a:xfrm>
          <a:prstGeom prst="rect">
            <a:avLst/>
          </a:prstGeom>
        </p:spPr>
      </p:pic>
      <p:pic>
        <p:nvPicPr>
          <p:cNvPr id="3" name="Image 2" descr="les ponts couver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249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7973" y="5040759"/>
            <a:ext cx="27778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Les ponts couverts Strasbourg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40461" y="5040759"/>
            <a:ext cx="27778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Les ponts couverts Strasbourg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tours du pont couvert Stras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4397" y="144215"/>
            <a:ext cx="18923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/>
              <a:t>Les tours </a:t>
            </a:r>
            <a:r>
              <a:rPr lang="fr-FR" dirty="0" smtClean="0"/>
              <a:t>des ponts</a:t>
            </a:r>
          </a:p>
          <a:p>
            <a:pPr algn="ctr"/>
            <a:r>
              <a:rPr lang="fr-FR" dirty="0" smtClean="0"/>
              <a:t> couverts </a:t>
            </a:r>
            <a:r>
              <a:rPr lang="fr-FR" dirty="0" smtClean="0"/>
              <a:t>Strasbourg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38264" cy="5761038"/>
          </a:xfrm>
          <a:prstGeom prst="rect">
            <a:avLst/>
          </a:prstGeom>
        </p:spPr>
      </p:pic>
      <p:pic>
        <p:nvPicPr>
          <p:cNvPr id="3" name="Image 2" descr="molsheim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249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24437" y="360239"/>
            <a:ext cx="1015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Molsheim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5965" y="216223"/>
            <a:ext cx="1015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Molsheim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895" y="0"/>
            <a:ext cx="5400973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253" y="216223"/>
            <a:ext cx="11160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Oberbronn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 et ses cigog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Obernai et son beffro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249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1949" y="360239"/>
            <a:ext cx="21506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Obernai et ses cigognes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24057" y="144215"/>
            <a:ext cx="20464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Obernai et son beffroi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 mair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38264" cy="5761038"/>
          </a:xfrm>
          <a:prstGeom prst="rect">
            <a:avLst/>
          </a:prstGeom>
        </p:spPr>
      </p:pic>
      <p:pic>
        <p:nvPicPr>
          <p:cNvPr id="3" name="Image 2" descr="Oberna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249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5925" y="216223"/>
            <a:ext cx="14741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Obernai mairie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00000" y="144215"/>
            <a:ext cx="8547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Obernai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nai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Ottmarsh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0"/>
            <a:ext cx="3840000" cy="576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60541" y="288231"/>
            <a:ext cx="13328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Ottmarsheim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860000"/>
            <a:ext cx="420159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Obernai Le Puits à six seaux Construit en 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1579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dans le style Renaissance par une équipe </a:t>
            </a:r>
            <a:endParaRPr lang="fr-FR" dirty="0" smtClean="0">
              <a:solidFill>
                <a:schemeClr val="bg1"/>
              </a:solidFill>
              <a:latin typeface="Bodoni MT" pitchFamily="18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d'artisans 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strasbourgeois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1989" y="216223"/>
            <a:ext cx="21291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Muhlbach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 sur Munster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08013" y="504255"/>
            <a:ext cx="8935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Munster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0261" y="288231"/>
            <a:ext cx="17823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Niedermorschwihr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016819" y="2160410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33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2536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816325" y="216501"/>
            <a:ext cx="4629115" cy="1243543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Easy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Listening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Piano</a:t>
            </a:r>
          </a:p>
          <a:p>
            <a:pPr algn="ctr" defTabSz="940288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Ernesto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Cortazar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282" y="5436003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23.07.2025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2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2" y="3924505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11" y="1080320"/>
            <a:ext cx="757842" cy="673006"/>
          </a:xfrm>
          <a:prstGeom prst="rect">
            <a:avLst/>
          </a:prstGeom>
        </p:spPr>
      </p:pic>
      <p:pic>
        <p:nvPicPr>
          <p:cNvPr id="13" name="Image 12" descr="0d00000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0581" y="3312567"/>
            <a:ext cx="2277107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229</Words>
  <Application>Microsoft Office PowerPoint</Application>
  <PresentationFormat>Personnalisé</PresentationFormat>
  <Paragraphs>71</Paragraphs>
  <Slides>42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Thème Office</vt:lpstr>
      <vt:lpstr>16_Thème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27</cp:revision>
  <dcterms:created xsi:type="dcterms:W3CDTF">2025-07-18T20:41:47Z</dcterms:created>
  <dcterms:modified xsi:type="dcterms:W3CDTF">2025-07-23T17:47:05Z</dcterms:modified>
</cp:coreProperties>
</file>