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96" r:id="rId3"/>
  </p:sldMasterIdLst>
  <p:sldIdLst>
    <p:sldId id="256" r:id="rId4"/>
    <p:sldId id="260" r:id="rId5"/>
    <p:sldId id="261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9" r:id="rId31"/>
    <p:sldId id="291" r:id="rId32"/>
    <p:sldId id="293" r:id="rId33"/>
    <p:sldId id="294" r:id="rId34"/>
    <p:sldId id="292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259" r:id="rId49"/>
  </p:sldIdLst>
  <p:sldSz cx="8640763" cy="5761038"/>
  <p:notesSz cx="6858000" cy="9144000"/>
  <p:defaultTextStyle>
    <a:defPPr>
      <a:defRPr lang="fr-FR"/>
    </a:defPPr>
    <a:lvl1pPr marL="0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44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884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331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772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215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658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101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543" algn="l" defTabSz="822884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//Fnvgi4C/PZVjlxloCsA==" hashData="Fm0IMjYoemqLuDnPt9KVSHruib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65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6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22/07/2025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22/07/2025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3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83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4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8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7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21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65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10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54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22/07/2025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52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4252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22/07/2025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4" indent="0">
              <a:buNone/>
              <a:defRPr sz="1800" b="1"/>
            </a:lvl2pPr>
            <a:lvl3pPr marL="822884" indent="0">
              <a:buNone/>
              <a:defRPr sz="1600" b="1"/>
            </a:lvl3pPr>
            <a:lvl4pPr marL="1234331" indent="0">
              <a:buNone/>
              <a:defRPr sz="1400" b="1"/>
            </a:lvl4pPr>
            <a:lvl5pPr marL="1645772" indent="0">
              <a:buNone/>
              <a:defRPr sz="1400" b="1"/>
            </a:lvl5pPr>
            <a:lvl6pPr marL="2057215" indent="0">
              <a:buNone/>
              <a:defRPr sz="1400" b="1"/>
            </a:lvl6pPr>
            <a:lvl7pPr marL="2468658" indent="0">
              <a:buNone/>
              <a:defRPr sz="1400" b="1"/>
            </a:lvl7pPr>
            <a:lvl8pPr marL="2880101" indent="0">
              <a:buNone/>
              <a:defRPr sz="1400" b="1"/>
            </a:lvl8pPr>
            <a:lvl9pPr marL="329154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8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7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4" indent="0">
              <a:buNone/>
              <a:defRPr sz="1800" b="1"/>
            </a:lvl2pPr>
            <a:lvl3pPr marL="822884" indent="0">
              <a:buNone/>
              <a:defRPr sz="1600" b="1"/>
            </a:lvl3pPr>
            <a:lvl4pPr marL="1234331" indent="0">
              <a:buNone/>
              <a:defRPr sz="1400" b="1"/>
            </a:lvl4pPr>
            <a:lvl5pPr marL="1645772" indent="0">
              <a:buNone/>
              <a:defRPr sz="1400" b="1"/>
            </a:lvl5pPr>
            <a:lvl6pPr marL="2057215" indent="0">
              <a:buNone/>
              <a:defRPr sz="1400" b="1"/>
            </a:lvl6pPr>
            <a:lvl7pPr marL="2468658" indent="0">
              <a:buNone/>
              <a:defRPr sz="1400" b="1"/>
            </a:lvl7pPr>
            <a:lvl8pPr marL="2880101" indent="0">
              <a:buNone/>
              <a:defRPr sz="1400" b="1"/>
            </a:lvl8pPr>
            <a:lvl9pPr marL="329154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7" y="1826998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22/07/2025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22/07/2025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22/07/2025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44" indent="0">
              <a:buNone/>
              <a:defRPr sz="1100"/>
            </a:lvl2pPr>
            <a:lvl3pPr marL="822884" indent="0">
              <a:buNone/>
              <a:defRPr sz="900"/>
            </a:lvl3pPr>
            <a:lvl4pPr marL="1234331" indent="0">
              <a:buNone/>
              <a:defRPr sz="800"/>
            </a:lvl4pPr>
            <a:lvl5pPr marL="1645772" indent="0">
              <a:buNone/>
              <a:defRPr sz="800"/>
            </a:lvl5pPr>
            <a:lvl6pPr marL="2057215" indent="0">
              <a:buNone/>
              <a:defRPr sz="800"/>
            </a:lvl6pPr>
            <a:lvl7pPr marL="2468658" indent="0">
              <a:buNone/>
              <a:defRPr sz="800"/>
            </a:lvl7pPr>
            <a:lvl8pPr marL="2880101" indent="0">
              <a:buNone/>
              <a:defRPr sz="800"/>
            </a:lvl8pPr>
            <a:lvl9pPr marL="329154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22/07/2025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44" indent="0">
              <a:buNone/>
              <a:defRPr sz="2500"/>
            </a:lvl2pPr>
            <a:lvl3pPr marL="822884" indent="0">
              <a:buNone/>
              <a:defRPr sz="2200"/>
            </a:lvl3pPr>
            <a:lvl4pPr marL="1234331" indent="0">
              <a:buNone/>
              <a:defRPr sz="1800"/>
            </a:lvl4pPr>
            <a:lvl5pPr marL="1645772" indent="0">
              <a:buNone/>
              <a:defRPr sz="1800"/>
            </a:lvl5pPr>
            <a:lvl6pPr marL="2057215" indent="0">
              <a:buNone/>
              <a:defRPr sz="1800"/>
            </a:lvl6pPr>
            <a:lvl7pPr marL="2468658" indent="0">
              <a:buNone/>
              <a:defRPr sz="1800"/>
            </a:lvl7pPr>
            <a:lvl8pPr marL="2880101" indent="0">
              <a:buNone/>
              <a:defRPr sz="1800"/>
            </a:lvl8pPr>
            <a:lvl9pPr marL="3291543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6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44" indent="0">
              <a:buNone/>
              <a:defRPr sz="1100"/>
            </a:lvl2pPr>
            <a:lvl3pPr marL="822884" indent="0">
              <a:buNone/>
              <a:defRPr sz="900"/>
            </a:lvl3pPr>
            <a:lvl4pPr marL="1234331" indent="0">
              <a:buNone/>
              <a:defRPr sz="800"/>
            </a:lvl4pPr>
            <a:lvl5pPr marL="1645772" indent="0">
              <a:buNone/>
              <a:defRPr sz="800"/>
            </a:lvl5pPr>
            <a:lvl6pPr marL="2057215" indent="0">
              <a:buNone/>
              <a:defRPr sz="800"/>
            </a:lvl6pPr>
            <a:lvl7pPr marL="2468658" indent="0">
              <a:buNone/>
              <a:defRPr sz="800"/>
            </a:lvl7pPr>
            <a:lvl8pPr marL="2880101" indent="0">
              <a:buNone/>
              <a:defRPr sz="800"/>
            </a:lvl8pPr>
            <a:lvl9pPr marL="329154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22/07/2025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22/07/2025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8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45" y="193378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5DF24-BE31-43E5-B7FE-9CB1917BCD56}" type="datetimeFigureOut">
              <a:rPr lang="fr-FR" smtClean="0"/>
              <a:pPr/>
              <a:t>22/07/2025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80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37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4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6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7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91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0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2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26" y="37062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26" y="2441792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153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30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455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60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75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91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06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721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3062" y="134512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750" y="134512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27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33" indent="0">
              <a:buNone/>
              <a:defRPr sz="2100" b="1"/>
            </a:lvl2pPr>
            <a:lvl3pPr marL="943068" indent="0">
              <a:buNone/>
              <a:defRPr sz="1800" b="1"/>
            </a:lvl3pPr>
            <a:lvl4pPr marL="1414557" indent="0">
              <a:buNone/>
              <a:defRPr sz="1700" b="1"/>
            </a:lvl4pPr>
            <a:lvl5pPr marL="1886090" indent="0">
              <a:buNone/>
              <a:defRPr sz="1700" b="1"/>
            </a:lvl5pPr>
            <a:lvl6pPr marL="2357585" indent="0">
              <a:buNone/>
              <a:defRPr sz="1700" b="1"/>
            </a:lvl6pPr>
            <a:lvl7pPr marL="2829119" indent="0">
              <a:buNone/>
              <a:defRPr sz="1700" b="1"/>
            </a:lvl7pPr>
            <a:lvl8pPr marL="3300652" indent="0">
              <a:buNone/>
              <a:defRPr sz="1700" b="1"/>
            </a:lvl8pPr>
            <a:lvl9pPr marL="377215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50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19" y="1289627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33" indent="0">
              <a:buNone/>
              <a:defRPr sz="2100" b="1"/>
            </a:lvl2pPr>
            <a:lvl3pPr marL="943068" indent="0">
              <a:buNone/>
              <a:defRPr sz="1800" b="1"/>
            </a:lvl3pPr>
            <a:lvl4pPr marL="1414557" indent="0">
              <a:buNone/>
              <a:defRPr sz="1700" b="1"/>
            </a:lvl4pPr>
            <a:lvl5pPr marL="1886090" indent="0">
              <a:buNone/>
              <a:defRPr sz="1700" b="1"/>
            </a:lvl5pPr>
            <a:lvl6pPr marL="2357585" indent="0">
              <a:buNone/>
              <a:defRPr sz="1700" b="1"/>
            </a:lvl6pPr>
            <a:lvl7pPr marL="2829119" indent="0">
              <a:buNone/>
              <a:defRPr sz="1700" b="1"/>
            </a:lvl7pPr>
            <a:lvl8pPr marL="3300652" indent="0">
              <a:buNone/>
              <a:defRPr sz="1700" b="1"/>
            </a:lvl8pPr>
            <a:lvl9pPr marL="377215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19" y="1827150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861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321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861" y="1205645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1533" indent="0">
              <a:buNone/>
              <a:defRPr sz="1300"/>
            </a:lvl2pPr>
            <a:lvl3pPr marL="943068" indent="0">
              <a:buNone/>
              <a:defRPr sz="1100"/>
            </a:lvl3pPr>
            <a:lvl4pPr marL="1414557" indent="0">
              <a:buNone/>
              <a:defRPr sz="1000"/>
            </a:lvl4pPr>
            <a:lvl5pPr marL="1886090" indent="0">
              <a:buNone/>
              <a:defRPr sz="1000"/>
            </a:lvl5pPr>
            <a:lvl6pPr marL="2357585" indent="0">
              <a:buNone/>
              <a:defRPr sz="1000"/>
            </a:lvl6pPr>
            <a:lvl7pPr marL="2829119" indent="0">
              <a:buNone/>
              <a:defRPr sz="1000"/>
            </a:lvl7pPr>
            <a:lvl8pPr marL="3300652" indent="0">
              <a:buNone/>
              <a:defRPr sz="1000"/>
            </a:lvl8pPr>
            <a:lvl9pPr marL="377215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9349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1533" indent="0">
              <a:buNone/>
              <a:defRPr sz="2900"/>
            </a:lvl2pPr>
            <a:lvl3pPr marL="943068" indent="0">
              <a:buNone/>
              <a:defRPr sz="2500"/>
            </a:lvl3pPr>
            <a:lvl4pPr marL="1414557" indent="0">
              <a:buNone/>
              <a:defRPr sz="2100"/>
            </a:lvl4pPr>
            <a:lvl5pPr marL="1886090" indent="0">
              <a:buNone/>
              <a:defRPr sz="2100"/>
            </a:lvl5pPr>
            <a:lvl6pPr marL="2357585" indent="0">
              <a:buNone/>
              <a:defRPr sz="2100"/>
            </a:lvl6pPr>
            <a:lvl7pPr marL="2829119" indent="0">
              <a:buNone/>
              <a:defRPr sz="2100"/>
            </a:lvl7pPr>
            <a:lvl8pPr marL="3300652" indent="0">
              <a:buNone/>
              <a:defRPr sz="2100"/>
            </a:lvl8pPr>
            <a:lvl9pPr marL="3772155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38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1533" indent="0">
              <a:buNone/>
              <a:defRPr sz="1300"/>
            </a:lvl2pPr>
            <a:lvl3pPr marL="943068" indent="0">
              <a:buNone/>
              <a:defRPr sz="1100"/>
            </a:lvl3pPr>
            <a:lvl4pPr marL="1414557" indent="0">
              <a:buNone/>
              <a:defRPr sz="1000"/>
            </a:lvl4pPr>
            <a:lvl5pPr marL="1886090" indent="0">
              <a:buNone/>
              <a:defRPr sz="1000"/>
            </a:lvl5pPr>
            <a:lvl6pPr marL="2357585" indent="0">
              <a:buNone/>
              <a:defRPr sz="1000"/>
            </a:lvl6pPr>
            <a:lvl7pPr marL="2829119" indent="0">
              <a:buNone/>
              <a:defRPr sz="1000"/>
            </a:lvl7pPr>
            <a:lvl8pPr marL="3300652" indent="0">
              <a:buNone/>
              <a:defRPr sz="1000"/>
            </a:lvl8pPr>
            <a:lvl9pPr marL="377215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33" y="234032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72" y="234032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3" y="1790453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50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6291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9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5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8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7" y="134520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201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3" y="1289660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6" indent="0">
              <a:buNone/>
              <a:defRPr sz="2100" b="1"/>
            </a:lvl2pPr>
            <a:lvl3pPr marL="940305" indent="0">
              <a:buNone/>
              <a:defRPr sz="1800" b="1"/>
            </a:lvl3pPr>
            <a:lvl4pPr marL="1410434" indent="0">
              <a:buNone/>
              <a:defRPr sz="1700" b="1"/>
            </a:lvl4pPr>
            <a:lvl5pPr marL="1880586" indent="0">
              <a:buNone/>
              <a:defRPr sz="1700" b="1"/>
            </a:lvl5pPr>
            <a:lvl6pPr marL="2350736" indent="0">
              <a:buNone/>
              <a:defRPr sz="1700" b="1"/>
            </a:lvl6pPr>
            <a:lvl7pPr marL="2820878" indent="0">
              <a:buNone/>
              <a:defRPr sz="1700" b="1"/>
            </a:lvl7pPr>
            <a:lvl8pPr marL="3291014" indent="0">
              <a:buNone/>
              <a:defRPr sz="1700" b="1"/>
            </a:lvl8pPr>
            <a:lvl9pPr marL="37611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3" y="1827149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60"/>
            <a:ext cx="3819340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6" indent="0">
              <a:buNone/>
              <a:defRPr sz="2100" b="1"/>
            </a:lvl2pPr>
            <a:lvl3pPr marL="940305" indent="0">
              <a:buNone/>
              <a:defRPr sz="1800" b="1"/>
            </a:lvl3pPr>
            <a:lvl4pPr marL="1410434" indent="0">
              <a:buNone/>
              <a:defRPr sz="1700" b="1"/>
            </a:lvl4pPr>
            <a:lvl5pPr marL="1880586" indent="0">
              <a:buNone/>
              <a:defRPr sz="1700" b="1"/>
            </a:lvl5pPr>
            <a:lvl6pPr marL="2350736" indent="0">
              <a:buNone/>
              <a:defRPr sz="1700" b="1"/>
            </a:lvl6pPr>
            <a:lvl7pPr marL="2820878" indent="0">
              <a:buNone/>
              <a:defRPr sz="1700" b="1"/>
            </a:lvl7pPr>
            <a:lvl8pPr marL="3291014" indent="0">
              <a:buNone/>
              <a:defRPr sz="1700" b="1"/>
            </a:lvl8pPr>
            <a:lvl9pPr marL="37611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9"/>
            <a:ext cx="3819340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6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324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6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56" indent="0">
              <a:buNone/>
              <a:defRPr sz="1300"/>
            </a:lvl2pPr>
            <a:lvl3pPr marL="940305" indent="0">
              <a:buNone/>
              <a:defRPr sz="1100"/>
            </a:lvl3pPr>
            <a:lvl4pPr marL="1410434" indent="0">
              <a:buNone/>
              <a:defRPr sz="1000"/>
            </a:lvl4pPr>
            <a:lvl5pPr marL="1880586" indent="0">
              <a:buNone/>
              <a:defRPr sz="1000"/>
            </a:lvl5pPr>
            <a:lvl6pPr marL="2350736" indent="0">
              <a:buNone/>
              <a:defRPr sz="1000"/>
            </a:lvl6pPr>
            <a:lvl7pPr marL="2820878" indent="0">
              <a:buNone/>
              <a:defRPr sz="1000"/>
            </a:lvl7pPr>
            <a:lvl8pPr marL="3291014" indent="0">
              <a:buNone/>
              <a:defRPr sz="1000"/>
            </a:lvl8pPr>
            <a:lvl9pPr marL="37611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507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56" indent="0">
              <a:buNone/>
              <a:defRPr sz="2900"/>
            </a:lvl2pPr>
            <a:lvl3pPr marL="940305" indent="0">
              <a:buNone/>
              <a:defRPr sz="2500"/>
            </a:lvl3pPr>
            <a:lvl4pPr marL="1410434" indent="0">
              <a:buNone/>
              <a:defRPr sz="2100"/>
            </a:lvl4pPr>
            <a:lvl5pPr marL="1880586" indent="0">
              <a:buNone/>
              <a:defRPr sz="2100"/>
            </a:lvl5pPr>
            <a:lvl6pPr marL="2350736" indent="0">
              <a:buNone/>
              <a:defRPr sz="2100"/>
            </a:lvl6pPr>
            <a:lvl7pPr marL="2820878" indent="0">
              <a:buNone/>
              <a:defRPr sz="2100"/>
            </a:lvl7pPr>
            <a:lvl8pPr marL="3291014" indent="0">
              <a:buNone/>
              <a:defRPr sz="2100"/>
            </a:lvl8pPr>
            <a:lvl9pPr marL="376115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939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56" indent="0">
              <a:buNone/>
              <a:defRPr sz="1300"/>
            </a:lvl2pPr>
            <a:lvl3pPr marL="940305" indent="0">
              <a:buNone/>
              <a:defRPr sz="1100"/>
            </a:lvl3pPr>
            <a:lvl4pPr marL="1410434" indent="0">
              <a:buNone/>
              <a:defRPr sz="1000"/>
            </a:lvl4pPr>
            <a:lvl5pPr marL="1880586" indent="0">
              <a:buNone/>
              <a:defRPr sz="1000"/>
            </a:lvl5pPr>
            <a:lvl6pPr marL="2350736" indent="0">
              <a:buNone/>
              <a:defRPr sz="1000"/>
            </a:lvl6pPr>
            <a:lvl7pPr marL="2820878" indent="0">
              <a:buNone/>
              <a:defRPr sz="1000"/>
            </a:lvl7pPr>
            <a:lvl8pPr marL="3291014" indent="0">
              <a:buNone/>
              <a:defRPr sz="1000"/>
            </a:lvl8pPr>
            <a:lvl9pPr marL="37611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5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30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09"/>
            <a:ext cx="7776687" cy="960173"/>
          </a:xfrm>
          <a:prstGeom prst="rect">
            <a:avLst/>
          </a:prstGeom>
        </p:spPr>
        <p:txBody>
          <a:bodyPr vert="horz" lIns="82292" tIns="41148" rIns="82292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52"/>
            <a:ext cx="7776687" cy="3802019"/>
          </a:xfrm>
          <a:prstGeom prst="rect">
            <a:avLst/>
          </a:prstGeom>
        </p:spPr>
        <p:txBody>
          <a:bodyPr vert="horz" lIns="82292" tIns="41148" rIns="82292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2" tIns="41148" rIns="82292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5DF24-BE31-43E5-B7FE-9CB1917BCD56}" type="datetimeFigureOut">
              <a:rPr lang="fr-FR" smtClean="0"/>
              <a:pPr/>
              <a:t>22/07/2025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2" tIns="41148" rIns="82292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2" tIns="41148" rIns="82292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F116C-4936-4C26-9769-9C66A2E51A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884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83" indent="-308583" algn="l" defTabSz="82288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95" indent="-257152" algn="l" defTabSz="822884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09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50" indent="-205722" algn="l" defTabSz="822884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494" indent="-205722" algn="l" defTabSz="822884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938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377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822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265" indent="-205722" algn="l" defTabSz="822884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44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84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31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72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215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58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101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543" algn="l" defTabSz="822884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42" y="232053"/>
            <a:ext cx="7776686" cy="960175"/>
          </a:xfrm>
          <a:prstGeom prst="rect">
            <a:avLst/>
          </a:prstGeom>
        </p:spPr>
        <p:txBody>
          <a:bodyPr vert="horz" lIns="93713" tIns="46841" rIns="93713" bIns="4684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42" y="1345126"/>
            <a:ext cx="7776686" cy="3802019"/>
          </a:xfrm>
          <a:prstGeom prst="rect">
            <a:avLst/>
          </a:prstGeom>
        </p:spPr>
        <p:txBody>
          <a:bodyPr vert="horz" lIns="93713" tIns="46841" rIns="93713" bIns="4684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7"/>
            <a:ext cx="2016178" cy="306722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l" defTabSz="94306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9" y="5342967"/>
            <a:ext cx="2736242" cy="306722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ctr" defTabSz="94306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7"/>
            <a:ext cx="2016178" cy="306722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r" defTabSz="94306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94306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652" indent="-353652" algn="l" defTabSz="94306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6212" indent="-294695" algn="l" defTabSz="94306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8813" indent="-235785" algn="l" defTabSz="94306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0320" indent="-235785" algn="l" defTabSz="94306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1863" indent="-235785" algn="l" defTabSz="94306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3347" indent="-235785" algn="l" defTabSz="94306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64891" indent="-235785" algn="l" defTabSz="94306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36393" indent="-235785" algn="l" defTabSz="94306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07950" indent="-235785" algn="l" defTabSz="94306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0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1533" algn="l" defTabSz="9430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3068" algn="l" defTabSz="9430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4557" algn="l" defTabSz="9430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6090" algn="l" defTabSz="9430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7585" algn="l" defTabSz="9430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9119" algn="l" defTabSz="9430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0652" algn="l" defTabSz="9430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2155" algn="l" defTabSz="94306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3" y="232198"/>
            <a:ext cx="7776686" cy="960175"/>
          </a:xfrm>
          <a:prstGeom prst="rect">
            <a:avLst/>
          </a:prstGeom>
        </p:spPr>
        <p:txBody>
          <a:bodyPr vert="horz" lIns="93434" tIns="46699" rIns="93434" bIns="466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3" y="1345201"/>
            <a:ext cx="7776686" cy="3802019"/>
          </a:xfrm>
          <a:prstGeom prst="rect">
            <a:avLst/>
          </a:prstGeom>
        </p:spPr>
        <p:txBody>
          <a:bodyPr vert="horz" lIns="93434" tIns="46699" rIns="93434" bIns="466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l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ctr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r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 advTm="4000">
    <p:random/>
  </p:transition>
  <p:txStyles>
    <p:titleStyle>
      <a:lvl1pPr algn="ctr" defTabSz="94030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1" indent="-352631" algn="l" defTabSz="94030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76" indent="-293838" algn="l" defTabSz="94030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78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03" indent="-235100" algn="l" defTabSz="94030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48" indent="-235100" algn="l" defTabSz="94030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72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44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096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43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5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05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34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58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3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878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14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5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2.gif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768975" y="90712"/>
            <a:ext cx="3401875" cy="2648078"/>
          </a:xfrm>
          <a:prstGeom prst="rect">
            <a:avLst/>
          </a:prstGeom>
          <a:noFill/>
        </p:spPr>
        <p:txBody>
          <a:bodyPr wrap="none" lIns="78584" tIns="39278" rIns="78584" bIns="39278" rtlCol="0">
            <a:prstTxWarp prst="textArchUpPour">
              <a:avLst/>
            </a:prstTxWarp>
            <a:spAutoFit/>
          </a:bodyPr>
          <a:lstStyle/>
          <a:p>
            <a:pPr defTabSz="943059"/>
            <a:r>
              <a:rPr lang="fr-FR" sz="7700" dirty="0">
                <a:ln w="635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5238888" y="2457089"/>
            <a:ext cx="3401875" cy="7055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none" lIns="78584" tIns="39278" rIns="78584" bIns="39278" rtlCol="0">
            <a:prstTxWarp prst="textPlain">
              <a:avLst/>
            </a:prstTxWarp>
            <a:spAutoFit/>
          </a:bodyPr>
          <a:lstStyle/>
          <a:p>
            <a:pPr defTabSz="943059"/>
            <a:r>
              <a:rPr lang="fr-FR" sz="5300" dirty="0">
                <a:ln w="63500">
                  <a:solidFill>
                    <a:prstClr val="white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4900" dirty="0">
                <a:ln w="25400">
                  <a:gradFill>
                    <a:gsLst>
                      <a:gs pos="0">
                        <a:srgbClr val="3399FF"/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lin ang="5400000" scaled="0"/>
                  </a:gra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Alsace</a:t>
            </a:r>
            <a:r>
              <a:rPr lang="fr-FR" sz="5300" dirty="0">
                <a:ln w="25400">
                  <a:gradFill>
                    <a:gsLst>
                      <a:gs pos="0">
                        <a:srgbClr val="3399FF"/>
                      </a:gs>
                      <a:gs pos="16000">
                        <a:srgbClr val="00CCCC"/>
                      </a:gs>
                      <a:gs pos="47000">
                        <a:srgbClr val="9999FF"/>
                      </a:gs>
                      <a:gs pos="60001">
                        <a:srgbClr val="2E6792"/>
                      </a:gs>
                      <a:gs pos="71001">
                        <a:srgbClr val="3333CC"/>
                      </a:gs>
                      <a:gs pos="81000">
                        <a:srgbClr val="1170FF"/>
                      </a:gs>
                      <a:gs pos="100000">
                        <a:srgbClr val="006699"/>
                      </a:gs>
                    </a:gsLst>
                    <a:lin ang="5400000" scaled="0"/>
                  </a:gra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5273013" y="279447"/>
            <a:ext cx="3078623" cy="1983321"/>
          </a:xfrm>
          <a:prstGeom prst="rect">
            <a:avLst/>
          </a:prstGeom>
        </p:spPr>
        <p:txBody>
          <a:bodyPr wrap="square" lIns="104887" tIns="52430" rIns="104887" bIns="52430">
            <a:spAutoFit/>
          </a:bodyPr>
          <a:lstStyle/>
          <a:p>
            <a:pPr algn="ctr" defTabSz="943059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943059"/>
            <a:r>
              <a:rPr lang="fr-FR" sz="1300" b="1" dirty="0">
                <a:solidFill>
                  <a:prstClr val="black"/>
                </a:solidFill>
                <a:latin typeface="Chiller" pitchFamily="82" charset="0"/>
              </a:rPr>
              <a:t>Ralph Gibson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0" y="1360876"/>
            <a:ext cx="1783803" cy="1310429"/>
          </a:xfrm>
          <a:prstGeom prst="rect">
            <a:avLst/>
          </a:prstGeom>
          <a:noFill/>
        </p:spPr>
        <p:txBody>
          <a:bodyPr wrap="square" lIns="78584" tIns="39278" rIns="78584" bIns="39278" rtlCol="0">
            <a:spAutoFit/>
          </a:bodyPr>
          <a:lstStyle/>
          <a:p>
            <a:pPr algn="ctr" defTabSz="943059"/>
            <a:r>
              <a:rPr lang="fr-FR" b="1" dirty="0">
                <a:ln w="1905">
                  <a:noFill/>
                </a:ln>
                <a:latin typeface="Courgette" pitchFamily="2" charset="0"/>
              </a:rPr>
              <a:t>Photos  prises </a:t>
            </a:r>
            <a:endParaRPr lang="fr-FR" b="1" dirty="0" smtClean="0">
              <a:ln w="1905">
                <a:noFill/>
              </a:ln>
              <a:latin typeface="Courgette" pitchFamily="2" charset="0"/>
            </a:endParaRPr>
          </a:p>
          <a:p>
            <a:pPr algn="ctr" defTabSz="943059"/>
            <a:r>
              <a:rPr lang="fr-FR" b="1" dirty="0" smtClean="0">
                <a:ln w="1905">
                  <a:noFill/>
                </a:ln>
                <a:latin typeface="Courgette" pitchFamily="2" charset="0"/>
              </a:rPr>
              <a:t>par </a:t>
            </a:r>
            <a:r>
              <a:rPr lang="fr-FR" b="1" dirty="0">
                <a:ln w="1905">
                  <a:noFill/>
                </a:ln>
                <a:latin typeface="Courgette" pitchFamily="2" charset="0"/>
              </a:rPr>
              <a:t>différents </a:t>
            </a:r>
            <a:r>
              <a:rPr lang="fr-FR" b="1" dirty="0" smtClean="0">
                <a:ln w="1905">
                  <a:noFill/>
                </a:ln>
                <a:latin typeface="Courgette" pitchFamily="2" charset="0"/>
              </a:rPr>
              <a:t>touristes  </a:t>
            </a:r>
            <a:endParaRPr lang="fr-FR" b="1" dirty="0">
              <a:ln w="1905">
                <a:noFill/>
              </a:ln>
              <a:latin typeface="Courgette" pitchFamily="2" charset="0"/>
            </a:endParaRPr>
          </a:p>
          <a:p>
            <a:pPr algn="ctr" defTabSz="943059"/>
            <a:r>
              <a:rPr lang="fr-FR" b="1" dirty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latin typeface="Courgette" pitchFamily="2" charset="0"/>
              </a:rPr>
              <a:t>  </a:t>
            </a:r>
          </a:p>
        </p:txBody>
      </p:sp>
      <p:sp>
        <p:nvSpPr>
          <p:cNvPr id="8" name="Rectangle 7"/>
          <p:cNvSpPr/>
          <p:nvPr/>
        </p:nvSpPr>
        <p:spPr>
          <a:xfrm>
            <a:off x="1" y="4968000"/>
            <a:ext cx="8640762" cy="744147"/>
          </a:xfrm>
          <a:prstGeom prst="rect">
            <a:avLst/>
          </a:prstGeom>
        </p:spPr>
        <p:txBody>
          <a:bodyPr wrap="square" lIns="81666" tIns="40815" rIns="81666" bIns="40815">
            <a:spAutoFit/>
          </a:bodyPr>
          <a:lstStyle/>
          <a:p>
            <a:pPr algn="ctr"/>
            <a:r>
              <a:rPr lang="fr-FR" sz="4300" b="1" dirty="0" smtClean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par </a:t>
            </a:r>
            <a:r>
              <a:rPr lang="fr-FR" sz="4300" b="1" dirty="0" smtClean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l'œil </a:t>
            </a:r>
            <a:r>
              <a:rPr lang="fr-FR" sz="4300" b="1" dirty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alisto MT" pitchFamily="18" charset="0"/>
              </a:rPr>
              <a:t>sélectif des touristes</a:t>
            </a:r>
          </a:p>
        </p:txBody>
      </p:sp>
      <p:pic>
        <p:nvPicPr>
          <p:cNvPr id="9" name="Image 8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20000">
            <a:off x="2919988" y="3450340"/>
            <a:ext cx="1667138" cy="148051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409103" y="3424930"/>
            <a:ext cx="571760" cy="837152"/>
          </a:xfrm>
          <a:prstGeom prst="rect">
            <a:avLst/>
          </a:prstGeom>
        </p:spPr>
        <p:txBody>
          <a:bodyPr wrap="none" lIns="82296" tIns="41148" rIns="82296" bIns="41148">
            <a:spAutoFit/>
          </a:bodyPr>
          <a:lstStyle/>
          <a:p>
            <a:r>
              <a:rPr lang="fr-FR" sz="4900" dirty="0">
                <a:ln w="25400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1</a:t>
            </a:r>
            <a:endParaRPr lang="fr-FR" dirty="0">
              <a:ln w="25400">
                <a:solidFill>
                  <a:schemeClr val="tx1"/>
                </a:solidFill>
              </a:ln>
            </a:endParaRPr>
          </a:p>
        </p:txBody>
      </p:sp>
      <p:pic>
        <p:nvPicPr>
          <p:cNvPr id="11" name="Ernesto Cortazar08 - 140 minutes easy listening piano album.wav">
            <a:hlinkClick r:id="" action="ppaction://media"/>
          </p:cNvPr>
          <p:cNvPicPr>
            <a:picLocks noRot="1" noChangeAspect="1"/>
          </p:cNvPicPr>
          <p:nvPr>
            <a:wavAudioFile r:embed="rId1" name="Ernesto Cortazar08 - 140 minutes easy listening piano album.wav"/>
          </p:nvPr>
        </p:nvPicPr>
        <p:blipFill>
          <a:blip r:embed="rId6" cstate="print"/>
          <a:stretch>
            <a:fillRect/>
          </a:stretch>
        </p:blipFill>
        <p:spPr>
          <a:xfrm>
            <a:off x="4896445" y="201642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3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3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0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12269" y="216223"/>
            <a:ext cx="8082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Colmar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9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542503_1481696379905827_68925319417658277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4755700_30529919509940438_44989073864464081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77783" y="0"/>
            <a:ext cx="2662980" cy="5761038"/>
          </a:xfrm>
          <a:prstGeom prst="rect">
            <a:avLst/>
          </a:prstGeom>
        </p:spPr>
      </p:pic>
      <p:pic>
        <p:nvPicPr>
          <p:cNvPr id="3" name="Image 2" descr="495159653_30529919006607155_625866861147547698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62980" cy="5761038"/>
          </a:xfrm>
          <a:prstGeom prst="rect">
            <a:avLst/>
          </a:prstGeom>
        </p:spPr>
      </p:pic>
      <p:pic>
        <p:nvPicPr>
          <p:cNvPr id="4" name="Image 3" descr="cosswiller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00000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5793404_1567118007546263_23663536247175838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7428" y="0"/>
            <a:ext cx="5025906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8183315_1481696116572520_977820441729012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9526380_1273974104728248_7748412767591964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0" y="0"/>
            <a:ext cx="3825689" cy="5761038"/>
          </a:xfrm>
          <a:prstGeom prst="rect">
            <a:avLst/>
          </a:prstGeom>
        </p:spPr>
      </p:pic>
      <p:pic>
        <p:nvPicPr>
          <p:cNvPr id="3" name="Image 2" descr="cosswiller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8413" y="0"/>
            <a:ext cx="3240584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0703005_18269373877263808_4668134645264780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03621600_683322277954496_51598180959158519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4933" y="0"/>
            <a:ext cx="4605830" cy="5761038"/>
          </a:xfrm>
          <a:prstGeom prst="rect">
            <a:avLst/>
          </a:prstGeom>
        </p:spPr>
      </p:pic>
      <p:pic>
        <p:nvPicPr>
          <p:cNvPr id="2" name="Image 1" descr="504267686_24188166957457076_684247902083948248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23826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12269" y="216223"/>
            <a:ext cx="8743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Boersch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12269" y="216223"/>
            <a:ext cx="11272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Strasbourg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3957" y="504255"/>
            <a:ext cx="21185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Avolsheim</a:t>
            </a:r>
            <a:r>
              <a:rPr lang="fr-FR" dirty="0" smtClean="0">
                <a:latin typeface="Bodoni MT" pitchFamily="18" charset="0"/>
              </a:rPr>
              <a:t> le </a:t>
            </a:r>
            <a:r>
              <a:rPr lang="fr-FR" dirty="0" err="1" smtClean="0">
                <a:latin typeface="Bodoni MT" pitchFamily="18" charset="0"/>
              </a:rPr>
              <a:t>dompeter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volsheim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768653" y="4896743"/>
            <a:ext cx="10733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Avolsheim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volsheim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56285" y="720279"/>
            <a:ext cx="10733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Avolsheim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volsheim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4277" y="360239"/>
            <a:ext cx="10733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Avolsheim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84277" y="360239"/>
            <a:ext cx="10733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Avolsheim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4430219_24188844227389349_62159313671744651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120581" y="288231"/>
            <a:ext cx="8743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Boersch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514278123_10235996242749432_14863522512622860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0692" cy="5761038"/>
          </a:xfrm>
          <a:prstGeom prst="rect">
            <a:avLst/>
          </a:prstGeom>
        </p:spPr>
      </p:pic>
      <p:pic>
        <p:nvPicPr>
          <p:cNvPr id="4" name="Image 3" descr="Andla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763" y="0"/>
            <a:ext cx="3840000" cy="576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328493" y="432247"/>
            <a:ext cx="8178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Andlau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05258726_24191762513764187_1204830018839963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38264" cy="5761038"/>
          </a:xfrm>
          <a:prstGeom prst="rect">
            <a:avLst/>
          </a:prstGeom>
        </p:spPr>
      </p:pic>
      <p:pic>
        <p:nvPicPr>
          <p:cNvPr id="3" name="Image 2" descr="505232080_24198786399728465_4235176586803688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02499" y="0"/>
            <a:ext cx="423826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16125" y="144215"/>
            <a:ext cx="11272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Strasbourg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80421" y="288231"/>
            <a:ext cx="11272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Strasbourg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vol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Avolsheim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840661" y="432247"/>
            <a:ext cx="10733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Avolsheim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00101" y="4896743"/>
            <a:ext cx="10733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Avolsheim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volsheim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4" name="Image 3" descr="Avolsheim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63997" y="216223"/>
            <a:ext cx="10733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Avolsheim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08413" y="288231"/>
            <a:ext cx="10733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Avolsheim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volsheim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1076" y="0"/>
            <a:ext cx="615861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12069" y="5040759"/>
            <a:ext cx="107330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Avolsheim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rds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00301" y="360239"/>
            <a:ext cx="14478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Bernardswiller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ersch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48193" cy="5761038"/>
          </a:xfrm>
          <a:prstGeom prst="rect">
            <a:avLst/>
          </a:prstGeom>
        </p:spPr>
      </p:pic>
      <p:pic>
        <p:nvPicPr>
          <p:cNvPr id="3" name="Image 2" descr="Colm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381" y="0"/>
            <a:ext cx="3816424" cy="572463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12269" y="216223"/>
            <a:ext cx="8743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Boersch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200701" y="432247"/>
            <a:ext cx="8082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Colmar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uche depuis Mol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38264" cy="5761038"/>
          </a:xfrm>
          <a:prstGeom prst="rect">
            <a:avLst/>
          </a:prstGeom>
        </p:spPr>
      </p:pic>
      <p:pic>
        <p:nvPicPr>
          <p:cNvPr id="3" name="Image 2" descr="Chapelle Saint-Denis de Wolxhei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536405" y="360239"/>
            <a:ext cx="31413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Chapelle Saint-Denis de </a:t>
            </a:r>
            <a:r>
              <a:rPr lang="fr-FR" dirty="0" err="1" smtClean="0">
                <a:latin typeface="Bodoni MT" pitchFamily="18" charset="0"/>
              </a:rPr>
              <a:t>Wolxheim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mbach la vill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45765" cy="5761038"/>
          </a:xfrm>
          <a:prstGeom prst="rect">
            <a:avLst/>
          </a:prstGeom>
        </p:spPr>
      </p:pic>
      <p:pic>
        <p:nvPicPr>
          <p:cNvPr id="3" name="Image 2" descr="Dambach la ville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071" y="0"/>
            <a:ext cx="3840692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112469" y="144215"/>
            <a:ext cx="16450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Dambach</a:t>
            </a:r>
            <a:r>
              <a:rPr lang="fr-FR" dirty="0" smtClean="0">
                <a:latin typeface="Bodoni MT" pitchFamily="18" charset="0"/>
              </a:rPr>
              <a:t> la ville</a:t>
            </a:r>
            <a:endParaRPr lang="fr-FR" dirty="0">
              <a:latin typeface="Bodoni MT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1949" y="216223"/>
            <a:ext cx="16450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Dambach</a:t>
            </a:r>
            <a:r>
              <a:rPr lang="fr-FR" dirty="0" smtClean="0">
                <a:latin typeface="Bodoni MT" pitchFamily="18" charset="0"/>
              </a:rPr>
              <a:t> la ville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24437" y="360239"/>
            <a:ext cx="120206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Beblenheim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84277" y="288231"/>
            <a:ext cx="101822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Bergheim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48373" y="504255"/>
            <a:ext cx="8743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Boersch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52429" y="936303"/>
            <a:ext cx="8743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Boersch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68053" y="360239"/>
            <a:ext cx="223811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odoni MT" pitchFamily="18" charset="0"/>
              </a:rPr>
              <a:t>Château de Lichtenberg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64197" y="576263"/>
            <a:ext cx="10236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Cosswiller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16525" y="144215"/>
            <a:ext cx="65274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Dabo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68253" y="216223"/>
            <a:ext cx="16450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Dambach</a:t>
            </a:r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 la ville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mbach la vill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8253" y="216223"/>
            <a:ext cx="16450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solidFill>
                  <a:schemeClr val="bg1"/>
                </a:solidFill>
                <a:latin typeface="Bodoni MT" pitchFamily="18" charset="0"/>
              </a:rPr>
              <a:t>Dambach</a:t>
            </a:r>
            <a:r>
              <a:rPr lang="fr-FR" dirty="0" smtClean="0">
                <a:solidFill>
                  <a:schemeClr val="bg1"/>
                </a:solidFill>
                <a:latin typeface="Bodoni MT" pitchFamily="18" charset="0"/>
              </a:rPr>
              <a:t> la ville</a:t>
            </a:r>
            <a:endParaRPr lang="fr-FR" dirty="0">
              <a:solidFill>
                <a:schemeClr val="bg1"/>
              </a:solidFill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mbach la vill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8253" y="216223"/>
            <a:ext cx="16450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Dambach</a:t>
            </a:r>
            <a:r>
              <a:rPr lang="fr-FR" dirty="0" smtClean="0">
                <a:latin typeface="Bodoni MT" pitchFamily="18" charset="0"/>
              </a:rPr>
              <a:t> la ville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mbach la vill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8253" y="216223"/>
            <a:ext cx="16450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Dambach</a:t>
            </a:r>
            <a:r>
              <a:rPr lang="fr-FR" dirty="0" smtClean="0">
                <a:latin typeface="Bodoni MT" pitchFamily="18" charset="0"/>
              </a:rPr>
              <a:t> la ville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mbach la vill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8253" y="216223"/>
            <a:ext cx="16450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>
                <a:latin typeface="Bodoni MT" pitchFamily="18" charset="0"/>
              </a:rPr>
              <a:t>Dambach</a:t>
            </a:r>
            <a:r>
              <a:rPr lang="fr-FR" dirty="0" smtClean="0">
                <a:latin typeface="Bodoni MT" pitchFamily="18" charset="0"/>
              </a:rPr>
              <a:t> la ville</a:t>
            </a:r>
            <a:endParaRPr lang="fr-FR" dirty="0">
              <a:latin typeface="Bodoni MT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2016819" y="2160410"/>
            <a:ext cx="1926416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33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6" tIns="51878" rIns="103786" bIns="51878" rtlCol="0" anchor="ctr"/>
          <a:lstStyle/>
          <a:p>
            <a:pPr algn="ctr" defTabSz="940288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2535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816325" y="216501"/>
            <a:ext cx="4629115" cy="1243543"/>
          </a:xfrm>
          <a:prstGeom prst="rect">
            <a:avLst/>
          </a:prstGeom>
          <a:noFill/>
        </p:spPr>
        <p:txBody>
          <a:bodyPr wrap="square" lIns="103786" tIns="51878" rIns="103786" bIns="51878" rtlCol="0">
            <a:spAutoFit/>
          </a:bodyPr>
          <a:lstStyle/>
          <a:p>
            <a:pPr algn="ctr" defTabSz="940288"/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Easy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Listening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Piano</a:t>
            </a:r>
          </a:p>
          <a:p>
            <a:pPr algn="ctr" defTabSz="940288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Ernesto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Cortazar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76365" y="2592487"/>
            <a:ext cx="1801510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282" y="5436003"/>
            <a:ext cx="979040" cy="304824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1300" b="1" dirty="0" smtClean="0">
                <a:solidFill>
                  <a:srgbClr val="FF0000"/>
                </a:solidFill>
              </a:rPr>
              <a:t>22.07.2025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684002" y="2592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726532" y="3924505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2111" y="1080320"/>
            <a:ext cx="757842" cy="673006"/>
          </a:xfrm>
          <a:prstGeom prst="rect">
            <a:avLst/>
          </a:prstGeom>
        </p:spPr>
      </p:pic>
      <p:pic>
        <p:nvPicPr>
          <p:cNvPr id="13" name="Image 12" descr="0d000001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20581" y="3312567"/>
            <a:ext cx="2277107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106</Words>
  <Application>Microsoft Office PowerPoint</Application>
  <PresentationFormat>Personnalisé</PresentationFormat>
  <Paragraphs>50</Paragraphs>
  <Slides>46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46</vt:i4>
      </vt:variant>
    </vt:vector>
  </HeadingPairs>
  <TitlesOfParts>
    <vt:vector size="49" baseType="lpstr">
      <vt:lpstr>Thème Office</vt:lpstr>
      <vt:lpstr>15_Thème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16</cp:revision>
  <dcterms:created xsi:type="dcterms:W3CDTF">2025-07-18T20:41:47Z</dcterms:created>
  <dcterms:modified xsi:type="dcterms:W3CDTF">2025-07-22T19:46:53Z</dcterms:modified>
</cp:coreProperties>
</file>