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</p:sldMasterIdLst>
  <p:sldIdLst>
    <p:sldId id="256" r:id="rId4"/>
    <p:sldId id="351" r:id="rId5"/>
    <p:sldId id="339" r:id="rId6"/>
    <p:sldId id="335" r:id="rId7"/>
    <p:sldId id="325" r:id="rId8"/>
    <p:sldId id="326" r:id="rId9"/>
    <p:sldId id="327" r:id="rId10"/>
    <p:sldId id="328" r:id="rId11"/>
    <p:sldId id="334" r:id="rId12"/>
    <p:sldId id="329" r:id="rId13"/>
    <p:sldId id="330" r:id="rId14"/>
    <p:sldId id="331" r:id="rId15"/>
    <p:sldId id="323" r:id="rId16"/>
    <p:sldId id="332" r:id="rId17"/>
    <p:sldId id="333" r:id="rId18"/>
    <p:sldId id="336" r:id="rId19"/>
    <p:sldId id="337" r:id="rId20"/>
    <p:sldId id="338" r:id="rId21"/>
    <p:sldId id="340" r:id="rId22"/>
    <p:sldId id="341" r:id="rId23"/>
    <p:sldId id="342" r:id="rId24"/>
    <p:sldId id="343" r:id="rId25"/>
    <p:sldId id="344" r:id="rId26"/>
    <p:sldId id="345" r:id="rId27"/>
    <p:sldId id="346" r:id="rId28"/>
    <p:sldId id="347" r:id="rId29"/>
    <p:sldId id="348" r:id="rId30"/>
    <p:sldId id="349" r:id="rId31"/>
    <p:sldId id="350" r:id="rId32"/>
    <p:sldId id="352" r:id="rId33"/>
    <p:sldId id="353" r:id="rId34"/>
    <p:sldId id="354" r:id="rId35"/>
    <p:sldId id="355" r:id="rId36"/>
    <p:sldId id="356" r:id="rId37"/>
    <p:sldId id="357" r:id="rId38"/>
    <p:sldId id="358" r:id="rId39"/>
    <p:sldId id="359" r:id="rId40"/>
    <p:sldId id="360" r:id="rId41"/>
    <p:sldId id="361" r:id="rId42"/>
    <p:sldId id="362" r:id="rId43"/>
    <p:sldId id="363" r:id="rId44"/>
    <p:sldId id="364" r:id="rId45"/>
    <p:sldId id="365" r:id="rId46"/>
    <p:sldId id="366" r:id="rId47"/>
    <p:sldId id="367" r:id="rId48"/>
    <p:sldId id="368" r:id="rId49"/>
    <p:sldId id="369" r:id="rId50"/>
    <p:sldId id="370" r:id="rId51"/>
    <p:sldId id="371" r:id="rId52"/>
    <p:sldId id="372" r:id="rId53"/>
    <p:sldId id="373" r:id="rId54"/>
    <p:sldId id="374" r:id="rId55"/>
    <p:sldId id="375" r:id="rId56"/>
    <p:sldId id="376" r:id="rId57"/>
    <p:sldId id="377" r:id="rId58"/>
    <p:sldId id="378" r:id="rId59"/>
    <p:sldId id="379" r:id="rId60"/>
    <p:sldId id="380" r:id="rId61"/>
    <p:sldId id="381" r:id="rId62"/>
    <p:sldId id="382" r:id="rId63"/>
    <p:sldId id="383" r:id="rId64"/>
    <p:sldId id="384" r:id="rId65"/>
    <p:sldId id="385" r:id="rId66"/>
    <p:sldId id="386" r:id="rId67"/>
    <p:sldId id="387" r:id="rId68"/>
    <p:sldId id="388" r:id="rId69"/>
    <p:sldId id="389" r:id="rId70"/>
    <p:sldId id="390" r:id="rId71"/>
    <p:sldId id="391" r:id="rId72"/>
    <p:sldId id="392" r:id="rId73"/>
    <p:sldId id="393" r:id="rId74"/>
    <p:sldId id="394" r:id="rId75"/>
    <p:sldId id="395" r:id="rId76"/>
    <p:sldId id="396" r:id="rId77"/>
    <p:sldId id="397" r:id="rId78"/>
    <p:sldId id="398" r:id="rId79"/>
    <p:sldId id="399" r:id="rId80"/>
    <p:sldId id="400" r:id="rId81"/>
    <p:sldId id="401" r:id="rId82"/>
    <p:sldId id="402" r:id="rId83"/>
    <p:sldId id="403" r:id="rId84"/>
    <p:sldId id="404" r:id="rId85"/>
    <p:sldId id="405" r:id="rId86"/>
    <p:sldId id="406" r:id="rId87"/>
    <p:sldId id="407" r:id="rId88"/>
    <p:sldId id="408" r:id="rId89"/>
    <p:sldId id="409" r:id="rId90"/>
    <p:sldId id="324" r:id="rId91"/>
    <p:sldId id="322" r:id="rId92"/>
  </p:sldIdLst>
  <p:sldSz cx="4068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jiyyWBvCdBqC16sZJsUkA==" hashData="CS82C24SQdmUTqNVSOWqSalWGH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930" y="-86"/>
      </p:cViewPr>
      <p:guideLst>
        <p:guide orient="horz" pos="1815"/>
        <p:guide pos="12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87" Type="http://schemas.openxmlformats.org/officeDocument/2006/relationships/slide" Target="slides/slide84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90" Type="http://schemas.openxmlformats.org/officeDocument/2006/relationships/slide" Target="slides/slide87.xml"/><Relationship Id="rId95" Type="http://schemas.openxmlformats.org/officeDocument/2006/relationships/theme" Target="theme/theme1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05157" y="1789657"/>
            <a:ext cx="34584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10315" y="3264589"/>
            <a:ext cx="28481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1404" y="3702001"/>
            <a:ext cx="34584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21404" y="2441774"/>
            <a:ext cx="34584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92136" y="1129537"/>
            <a:ext cx="1696025" cy="3193908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955973" y="1129537"/>
            <a:ext cx="1696731" cy="3193908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3438" y="230710"/>
            <a:ext cx="3661887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03438" y="1289566"/>
            <a:ext cx="1797744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03438" y="1826997"/>
            <a:ext cx="1797744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066875" y="1289566"/>
            <a:ext cx="1798450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066875" y="1826997"/>
            <a:ext cx="1798450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3439" y="229375"/>
            <a:ext cx="1338595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590773" y="229375"/>
            <a:ext cx="2274552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3439" y="1205551"/>
            <a:ext cx="1338595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7506" y="4032727"/>
            <a:ext cx="24412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797506" y="514760"/>
            <a:ext cx="24412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97506" y="4508814"/>
            <a:ext cx="24412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2788092" y="193370"/>
            <a:ext cx="86461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92136" y="193370"/>
            <a:ext cx="2528143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05158" y="1790070"/>
            <a:ext cx="34584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10314" y="3264626"/>
            <a:ext cx="28481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1405" y="3702187"/>
            <a:ext cx="34584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21405" y="2441774"/>
            <a:ext cx="34584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03438" y="1344599"/>
            <a:ext cx="17970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068319" y="1344599"/>
            <a:ext cx="17970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03468" y="1289571"/>
            <a:ext cx="1797744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03468" y="1827059"/>
            <a:ext cx="1797744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066877" y="1289571"/>
            <a:ext cx="179845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066877" y="1827059"/>
            <a:ext cx="179845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3742" y="229817"/>
            <a:ext cx="1338595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590804" y="229499"/>
            <a:ext cx="2274551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3742" y="1205552"/>
            <a:ext cx="1338595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7521" y="4032854"/>
            <a:ext cx="24412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797521" y="515175"/>
            <a:ext cx="24412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97521" y="4508878"/>
            <a:ext cx="24412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2949883" y="230836"/>
            <a:ext cx="9154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03469" y="230836"/>
            <a:ext cx="26786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05880" y="1789951"/>
            <a:ext cx="34584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10395" y="3264626"/>
            <a:ext cx="28481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2153" y="3705708"/>
            <a:ext cx="34584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22153" y="2441787"/>
            <a:ext cx="34584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03663" y="1345119"/>
            <a:ext cx="17970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068586" y="1345119"/>
            <a:ext cx="17970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03482" y="1289646"/>
            <a:ext cx="1797744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03482" y="1827064"/>
            <a:ext cx="1797744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067695" y="1289646"/>
            <a:ext cx="1798451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067695" y="1827064"/>
            <a:ext cx="1798451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4124" y="232502"/>
            <a:ext cx="1338595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591049" y="232739"/>
            <a:ext cx="2274551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4124" y="1205553"/>
            <a:ext cx="1338595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7535" y="4036095"/>
            <a:ext cx="24412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797535" y="518925"/>
            <a:ext cx="24412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97535" y="4508890"/>
            <a:ext cx="24412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2949990" y="234074"/>
            <a:ext cx="9154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03481" y="234074"/>
            <a:ext cx="26786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03438" y="230710"/>
            <a:ext cx="36618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03438" y="1344244"/>
            <a:ext cx="36618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203438" y="5339629"/>
            <a:ext cx="9493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6292F8-AA53-4970-9252-0947EB941AF9}" type="datetimeFigureOut">
              <a:rPr lang="fr-FR" smtClean="0"/>
              <a:pPr/>
              <a:t>18/07/2025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390161" y="5339629"/>
            <a:ext cx="12884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2915947" y="5339629"/>
            <a:ext cx="9493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EF143-C26D-4BFB-9CAC-A052ECC92E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03439" y="231185"/>
            <a:ext cx="36618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03439" y="1344599"/>
            <a:ext cx="36618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203479" y="5339816"/>
            <a:ext cx="9493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390192" y="5339816"/>
            <a:ext cx="12884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2916251" y="5339816"/>
            <a:ext cx="9493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03458" y="231696"/>
            <a:ext cx="36618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03458" y="1345119"/>
            <a:ext cx="36618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204247" y="5343052"/>
            <a:ext cx="9493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391048" y="5343052"/>
            <a:ext cx="12884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2917204" y="5343052"/>
            <a:ext cx="9493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dissolve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6.png"/><Relationship Id="rId5" Type="http://schemas.openxmlformats.org/officeDocument/2006/relationships/image" Target="../media/image95.gif"/><Relationship Id="rId4" Type="http://schemas.openxmlformats.org/officeDocument/2006/relationships/image" Target="../media/image9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780000">
            <a:off x="372937" y="288000"/>
            <a:ext cx="1524392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>
                <a:ln w="381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</a:t>
            </a:r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0" y="1764000"/>
            <a:ext cx="2322397" cy="1465804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 par différents 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 Alsace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76000" y="3708000"/>
            <a:ext cx="282646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28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fr-FR" sz="44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iny" pitchFamily="2" charset="0"/>
              </a:rPr>
              <a:t>Colmar</a:t>
            </a:r>
            <a:r>
              <a:rPr lang="fr-FR" sz="32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iny" pitchFamily="2" charset="0"/>
              </a:rPr>
              <a:t>*</a:t>
            </a:r>
            <a:endParaRPr lang="fr-FR" sz="8000" b="1" dirty="0">
              <a:ln w="19050" cmpd="dbl">
                <a:solidFill>
                  <a:srgbClr val="FFFF00"/>
                </a:solidFill>
                <a:prstDash val="solid"/>
                <a:miter lim="800000"/>
              </a:ln>
              <a:solidFill>
                <a:prstClr val="black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Coiny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88000" y="4788000"/>
            <a:ext cx="299684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28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sous l'œil sélectif </a:t>
            </a:r>
          </a:p>
          <a:p>
            <a:pPr algn="ctr" defTabSz="947602"/>
            <a:r>
              <a:rPr lang="fr-FR" sz="28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des touristes</a:t>
            </a:r>
            <a:endParaRPr lang="fr-FR" sz="10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322413" y="360000"/>
            <a:ext cx="1746133" cy="3124080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La culture pour un photographe est bien plus importante </a:t>
            </a:r>
          </a:p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que la technique</a:t>
            </a:r>
            <a:endParaRPr lang="fr-FR" sz="1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8000" y="4320000"/>
            <a:ext cx="88357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80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66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iny" pitchFamily="2" charset="0"/>
              </a:rPr>
              <a:t>4</a:t>
            </a:r>
            <a:endParaRPr lang="fr-FR" sz="1800" dirty="0">
              <a:solidFill>
                <a:srgbClr val="FF6600"/>
              </a:solidFill>
            </a:endParaRPr>
          </a:p>
        </p:txBody>
      </p:sp>
      <p:pic>
        <p:nvPicPr>
          <p:cNvPr id="20" name="Michel Pépé  -  La Passerelle Eternelle.wav">
            <a:hlinkClick r:id="" action="ppaction://media"/>
          </p:cNvPr>
          <p:cNvPicPr>
            <a:picLocks noRot="1" noChangeAspect="1"/>
          </p:cNvPicPr>
          <p:nvPr>
            <a:wavAudioFile r:embed="rId1" name="Michel Pépé  -  La Passerelle Eternelle.wav"/>
          </p:nvPr>
        </p:nvPicPr>
        <p:blipFill>
          <a:blip r:embed="rId4" cstate="print"/>
          <a:stretch>
            <a:fillRect/>
          </a:stretch>
        </p:blipFill>
        <p:spPr>
          <a:xfrm>
            <a:off x="2106389" y="1440359"/>
            <a:ext cx="244475" cy="244475"/>
          </a:xfrm>
          <a:prstGeom prst="rect">
            <a:avLst/>
          </a:prstGeom>
        </p:spPr>
      </p:pic>
      <p:sp>
        <p:nvSpPr>
          <p:cNvPr id="21" name="ZoneTexte 20"/>
          <p:cNvSpPr txBox="1"/>
          <p:nvPr/>
        </p:nvSpPr>
        <p:spPr>
          <a:xfrm>
            <a:off x="1440000" y="4500000"/>
            <a:ext cx="25639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* Ville préférée des touristes</a:t>
            </a:r>
            <a:endParaRPr lang="fr-FR" dirty="0"/>
          </a:p>
        </p:txBody>
      </p:sp>
      <p:pic>
        <p:nvPicPr>
          <p:cNvPr id="22" name="Image 21" descr="0aaDo-Not-Press-Butt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8000" y="5112000"/>
            <a:ext cx="720000" cy="720000"/>
          </a:xfrm>
          <a:prstGeom prst="rect">
            <a:avLst/>
          </a:prstGeom>
        </p:spPr>
      </p:pic>
    </p:spTree>
  </p:cSld>
  <p:clrMapOvr>
    <a:masterClrMapping/>
  </p:clrMapOvr>
  <p:transition spd="med" advTm="3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6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1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1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1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1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0000"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2" grpId="0"/>
      <p:bldP spid="14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368000" y="5328791"/>
            <a:ext cx="14259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Photo suivante</a:t>
            </a:r>
            <a:endParaRPr lang="fr-FR" dirty="0"/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74541" y="5256783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74541" y="5256783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9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610445" y="4176663"/>
            <a:ext cx="1325324" cy="474919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24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22213" y="2520479"/>
            <a:ext cx="1152128" cy="64827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2533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034381" y="72000"/>
            <a:ext cx="1944215" cy="2152301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24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Michel Pépé </a:t>
            </a:r>
            <a:endParaRPr lang="fr-FR" sz="2400" b="1" dirty="0" smtClean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947584"/>
            <a:r>
              <a:rPr lang="fr-FR" sz="2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La </a:t>
            </a:r>
            <a:r>
              <a:rPr lang="fr-FR" sz="2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Passerelle Eternelle</a:t>
            </a:r>
            <a:endParaRPr lang="fr-FR" sz="2400" b="1" dirty="0" smtClean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932660" y="3600599"/>
            <a:ext cx="1245431" cy="474919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24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28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22213" y="5455396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18.07.2025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7212" y="3564000"/>
            <a:ext cx="874925" cy="1296000"/>
          </a:xfrm>
          <a:prstGeom prst="rect">
            <a:avLst/>
          </a:prstGeom>
        </p:spPr>
      </p:pic>
      <p:sp>
        <p:nvSpPr>
          <p:cNvPr id="12" name="Rectangle à coins arrondis 11"/>
          <p:cNvSpPr>
            <a:spLocks noChangeAspect="1"/>
          </p:cNvSpPr>
          <p:nvPr/>
        </p:nvSpPr>
        <p:spPr>
          <a:xfrm>
            <a:off x="2178397" y="1728391"/>
            <a:ext cx="1711680" cy="1800000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66429" y="4896743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Image 16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6229" y="432247"/>
            <a:ext cx="757842" cy="673006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893</TotalTime>
  <Words>51</Words>
  <Application>Microsoft Office PowerPoint</Application>
  <PresentationFormat>Personnalisé</PresentationFormat>
  <Paragraphs>19</Paragraphs>
  <Slides>89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89</vt:i4>
      </vt:variant>
    </vt:vector>
  </HeadingPairs>
  <TitlesOfParts>
    <vt:vector size="92" baseType="lpstr">
      <vt:lpstr>Thème Office</vt:lpstr>
      <vt:lpstr>67_Thème Office</vt:lpstr>
      <vt:lpstr>77_Thème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36</cp:revision>
  <dcterms:created xsi:type="dcterms:W3CDTF">2025-04-19T11:44:15Z</dcterms:created>
  <dcterms:modified xsi:type="dcterms:W3CDTF">2025-07-18T15:40:03Z</dcterms:modified>
</cp:coreProperties>
</file>